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0"/>
  </p:notesMasterIdLst>
  <p:sldIdLst>
    <p:sldId id="256" r:id="rId2"/>
    <p:sldId id="258" r:id="rId3"/>
    <p:sldId id="260" r:id="rId4"/>
    <p:sldId id="261" r:id="rId5"/>
    <p:sldId id="264" r:id="rId6"/>
    <p:sldId id="265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1" autoAdjust="0"/>
  </p:normalViewPr>
  <p:slideViewPr>
    <p:cSldViewPr>
      <p:cViewPr>
        <p:scale>
          <a:sx n="70" d="100"/>
          <a:sy n="70" d="100"/>
        </p:scale>
        <p:origin x="-348" y="-9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E6ED4-F624-4A9B-97BD-9A70A9175A01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01C34-0C41-4EC9-AA91-1363BF972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59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01C34-0C41-4EC9-AA91-1363BF97216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955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149966"/>
            <a:ext cx="9141619" cy="7080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085958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rgbClr val="A153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32" y="6242328"/>
            <a:ext cx="1072515" cy="4781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4244" y="6802808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049" y="6265541"/>
            <a:ext cx="357664" cy="476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accent3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2pPr marL="384048" indent="-182880">
              <a:buFont typeface="Wingdings" pitchFamily="2" charset="2"/>
              <a:buChar char="§"/>
              <a:defRPr/>
            </a:lvl2pPr>
            <a:lvl3pPr marL="566928" indent="-182880">
              <a:buFont typeface="Wingdings" pitchFamily="2" charset="2"/>
              <a:buChar char="§"/>
              <a:defRPr/>
            </a:lvl3pPr>
            <a:lvl4pPr marL="749808" indent="-182880">
              <a:buFont typeface="Wingdings" pitchFamily="2" charset="2"/>
              <a:buChar char="§"/>
              <a:defRPr/>
            </a:lvl4pPr>
            <a:lvl5pPr marL="932688" indent="-18288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>
            <a:lvl2pPr marL="384048" indent="-182880">
              <a:buFont typeface="Wingdings" pitchFamily="2" charset="2"/>
              <a:buChar char="§"/>
              <a:defRPr/>
            </a:lvl2pPr>
            <a:lvl3pPr marL="566928" indent="-182880">
              <a:buFont typeface="Wingdings" pitchFamily="2" charset="2"/>
              <a:buChar char="§"/>
              <a:defRPr/>
            </a:lvl3pPr>
            <a:lvl4pPr marL="749808" indent="-182880">
              <a:buFont typeface="Wingdings" pitchFamily="2" charset="2"/>
              <a:buChar char="§"/>
              <a:defRPr/>
            </a:lvl4pPr>
            <a:lvl5pPr marL="932688" indent="-18288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rgbClr val="A153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>
            <a:lvl2pPr marL="384048" indent="-182880">
              <a:buFont typeface="Wingdings" pitchFamily="2" charset="2"/>
              <a:buChar char="§"/>
              <a:defRPr/>
            </a:lvl2pPr>
            <a:lvl3pPr marL="566928" indent="-182880">
              <a:buFont typeface="Wingdings" pitchFamily="2" charset="2"/>
              <a:buChar char="§"/>
              <a:defRPr/>
            </a:lvl3pPr>
            <a:lvl4pPr marL="749808" indent="-182880">
              <a:buFont typeface="Wingdings" pitchFamily="2" charset="2"/>
              <a:buChar char="§"/>
              <a:defRPr/>
            </a:lvl4pPr>
            <a:lvl5pPr marL="932688" indent="-18288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>
            <a:lvl2pPr marL="384048" indent="-182880">
              <a:buFont typeface="Wingdings" pitchFamily="2" charset="2"/>
              <a:buChar char="§"/>
              <a:defRPr/>
            </a:lvl2pPr>
            <a:lvl3pPr marL="566928" indent="-182880">
              <a:buFont typeface="Wingdings" pitchFamily="2" charset="2"/>
              <a:buChar char="§"/>
              <a:defRPr/>
            </a:lvl3pPr>
            <a:lvl4pPr marL="749808" indent="-182880">
              <a:buFont typeface="Wingdings" pitchFamily="2" charset="2"/>
              <a:buChar char="§"/>
              <a:defRPr/>
            </a:lvl4pPr>
            <a:lvl5pPr marL="932688" indent="-18288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E7278F0E-0A3D-4114-B96B-7E7C692A72E7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EFDDC2DE-2143-465E-BF7C-89B09542A25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2960" y="1800896"/>
            <a:ext cx="7550573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>
            <a:lvl2pPr marL="384048" indent="-182880">
              <a:buFont typeface="Wingdings" pitchFamily="2" charset="2"/>
              <a:buChar char="§"/>
              <a:defRPr/>
            </a:lvl2pPr>
            <a:lvl3pPr marL="566928" indent="-182880">
              <a:buFont typeface="Wingdings" pitchFamily="2" charset="2"/>
              <a:buChar char="§"/>
              <a:defRPr/>
            </a:lvl3pPr>
            <a:lvl4pPr marL="749808" indent="-182880">
              <a:buFont typeface="Wingdings" pitchFamily="2" charset="2"/>
              <a:buChar char="§"/>
              <a:defRPr/>
            </a:lvl4pPr>
            <a:lvl5pPr marL="932688" indent="-18288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4671060" y="2599266"/>
            <a:ext cx="3703320" cy="3378200"/>
          </a:xfrm>
        </p:spPr>
        <p:txBody>
          <a:bodyPr/>
          <a:lstStyle>
            <a:lvl2pPr marL="384048" indent="-182880">
              <a:buFont typeface="Wingdings" pitchFamily="2" charset="2"/>
              <a:buChar char="§"/>
              <a:defRPr/>
            </a:lvl2pPr>
            <a:lvl3pPr marL="566928" indent="-182880">
              <a:buFont typeface="Wingdings" pitchFamily="2" charset="2"/>
              <a:buChar char="§"/>
              <a:defRPr/>
            </a:lvl3pPr>
            <a:lvl4pPr marL="749808" indent="-182880">
              <a:buFont typeface="Wingdings" pitchFamily="2" charset="2"/>
              <a:buChar char="§"/>
              <a:defRPr/>
            </a:lvl4pPr>
            <a:lvl5pPr marL="932688" indent="-18288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81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>
            <a:lvl2pPr marL="486918" indent="-285750">
              <a:buFont typeface="Wingdings" pitchFamily="2" charset="2"/>
              <a:buChar char="§"/>
              <a:defRPr/>
            </a:lvl2pPr>
            <a:lvl3pPr marL="669798" indent="-285750">
              <a:buFont typeface="Wingdings" pitchFamily="2" charset="2"/>
              <a:buChar char="§"/>
              <a:defRPr/>
            </a:lvl3pPr>
            <a:lvl4pPr marL="852678" indent="-285750">
              <a:buFont typeface="Wingdings" pitchFamily="2" charset="2"/>
              <a:buChar char="§"/>
              <a:defRPr/>
            </a:lvl4pPr>
            <a:lvl5pPr marL="1035558" indent="-28575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>
            <a:lvl2pPr marL="486918" indent="-285750">
              <a:buFont typeface="Wingdings" pitchFamily="2" charset="2"/>
              <a:buChar char="§"/>
              <a:defRPr/>
            </a:lvl2pPr>
            <a:lvl3pPr marL="669798" indent="-285750">
              <a:buFont typeface="Wingdings" pitchFamily="2" charset="2"/>
              <a:buChar char="§"/>
              <a:defRPr/>
            </a:lvl3pPr>
            <a:lvl4pPr marL="852678" indent="-285750">
              <a:buFont typeface="Wingdings" pitchFamily="2" charset="2"/>
              <a:buChar char="§"/>
              <a:defRPr/>
            </a:lvl4pPr>
            <a:lvl5pPr marL="1035558" indent="-28575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E7278F0E-0A3D-4114-B96B-7E7C692A72E7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EFDDC2DE-2143-465E-BF7C-89B09542A2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E7278F0E-0A3D-4114-B96B-7E7C692A72E7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EFDDC2DE-2143-465E-BF7C-89B09542A2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>
            <a:lvl1pPr marL="91440" indent="-91440">
              <a:buFont typeface="Wingdings" pitchFamily="2" charset="2"/>
              <a:buChar char="§"/>
              <a:defRPr/>
            </a:lvl1pPr>
            <a:lvl2pPr marL="384048" indent="-182880">
              <a:buFont typeface="Wingdings" pitchFamily="2" charset="2"/>
              <a:buChar char="§"/>
              <a:defRPr/>
            </a:lvl2pPr>
            <a:lvl3pPr marL="566928" indent="-182880">
              <a:buFont typeface="Wingdings" pitchFamily="2" charset="2"/>
              <a:buChar char="§"/>
              <a:defRPr/>
            </a:lvl3pPr>
            <a:lvl4pPr marL="749808" indent="-182880">
              <a:buFont typeface="Wingdings" pitchFamily="2" charset="2"/>
              <a:buChar char="§"/>
              <a:defRPr/>
            </a:lvl4pPr>
            <a:lvl5pPr marL="932688" indent="-18288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5400000">
            <a:off x="-3149235" y="3149235"/>
            <a:ext cx="6858000" cy="5595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 rot="5400000">
            <a:off x="-2855542" y="3411858"/>
            <a:ext cx="6857997" cy="34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 rot="5400000">
            <a:off x="-3411854" y="3411855"/>
            <a:ext cx="6857997" cy="34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rgbClr val="A1531E"/>
          </a:solidFill>
          <a:latin typeface="Open Sans" pitchFamily="34" charset="0"/>
          <a:ea typeface="Open Sans" pitchFamily="34" charset="0"/>
          <a:cs typeface="Open Sans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Egwyddorion</a:t>
            </a:r>
            <a:r>
              <a:rPr lang="en-GB" dirty="0"/>
              <a:t> </a:t>
            </a:r>
            <a:r>
              <a:rPr lang="en-GB" dirty="0" err="1"/>
              <a:t>Gwasanaeth</a:t>
            </a:r>
            <a:r>
              <a:rPr lang="en-GB" dirty="0"/>
              <a:t> </a:t>
            </a:r>
            <a:r>
              <a:rPr lang="en-GB" dirty="0" err="1"/>
              <a:t>Cwsmeriaid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2557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Anghenion</a:t>
            </a:r>
            <a:r>
              <a:rPr lang="en-GB" dirty="0"/>
              <a:t> </a:t>
            </a:r>
            <a:r>
              <a:rPr lang="en-GB" dirty="0" err="1" smtClean="0"/>
              <a:t>gwybodaeth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Mae </a:t>
            </a:r>
            <a:r>
              <a:rPr lang="en-GB" dirty="0" err="1"/>
              <a:t>angen</a:t>
            </a:r>
            <a:r>
              <a:rPr lang="en-GB" dirty="0"/>
              <a:t> </a:t>
            </a:r>
            <a:r>
              <a:rPr lang="en-GB" dirty="0" err="1"/>
              <a:t>gwybodaeth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gwsmeriaid</a:t>
            </a:r>
            <a:r>
              <a:rPr lang="en-GB" dirty="0"/>
              <a:t> </a:t>
            </a:r>
            <a:r>
              <a:rPr lang="en-GB" dirty="0" err="1"/>
              <a:t>cyn</a:t>
            </a:r>
            <a:r>
              <a:rPr lang="en-GB" dirty="0"/>
              <a:t> </a:t>
            </a:r>
            <a:r>
              <a:rPr lang="en-GB" dirty="0" err="1"/>
              <a:t>iddynt</a:t>
            </a:r>
            <a:r>
              <a:rPr lang="en-GB" dirty="0"/>
              <a:t> </a:t>
            </a:r>
            <a:r>
              <a:rPr lang="en-GB" dirty="0" err="1"/>
              <a:t>gysylltu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ymweld</a:t>
            </a:r>
            <a:r>
              <a:rPr lang="en-GB" dirty="0"/>
              <a:t> â </a:t>
            </a:r>
            <a:r>
              <a:rPr lang="en-GB" dirty="0" err="1"/>
              <a:t>sefydliad</a:t>
            </a:r>
            <a:r>
              <a:rPr lang="en-GB" dirty="0"/>
              <a:t> </a:t>
            </a:r>
            <a:r>
              <a:rPr lang="en-GB" dirty="0" err="1"/>
              <a:t>twristiaeth</a:t>
            </a:r>
            <a:r>
              <a:rPr lang="en-GB" dirty="0"/>
              <a:t> (</a:t>
            </a:r>
            <a:r>
              <a:rPr lang="en-GB" dirty="0" err="1"/>
              <a:t>prisiau</a:t>
            </a:r>
            <a:r>
              <a:rPr lang="en-GB" dirty="0"/>
              <a:t>, </a:t>
            </a:r>
            <a:r>
              <a:rPr lang="en-GB" dirty="0" err="1"/>
              <a:t>amserau</a:t>
            </a:r>
            <a:r>
              <a:rPr lang="en-GB" dirty="0"/>
              <a:t> </a:t>
            </a:r>
            <a:r>
              <a:rPr lang="en-GB" dirty="0" err="1"/>
              <a:t>agor</a:t>
            </a:r>
            <a:r>
              <a:rPr lang="en-GB" dirty="0"/>
              <a:t> ac </a:t>
            </a:r>
            <a:r>
              <a:rPr lang="en-GB" dirty="0" err="1"/>
              <a:t>ti</a:t>
            </a:r>
            <a:r>
              <a:rPr lang="en-GB" dirty="0"/>
              <a:t>) ac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ystod</a:t>
            </a:r>
            <a:r>
              <a:rPr lang="en-GB" dirty="0"/>
              <a:t> </a:t>
            </a:r>
            <a:r>
              <a:rPr lang="en-GB" dirty="0" err="1"/>
              <a:t>ymweliad</a:t>
            </a:r>
            <a:r>
              <a:rPr lang="en-GB" dirty="0"/>
              <a:t>, a </a:t>
            </a:r>
            <a:r>
              <a:rPr lang="en-GB" dirty="0" err="1"/>
              <a:t>allai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ddiwrnod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parc</a:t>
            </a:r>
            <a:r>
              <a:rPr lang="en-GB" dirty="0"/>
              <a:t> </a:t>
            </a:r>
            <a:r>
              <a:rPr lang="en-GB" dirty="0" err="1"/>
              <a:t>hamdden</a:t>
            </a:r>
            <a:r>
              <a:rPr lang="en-GB" dirty="0"/>
              <a:t> </a:t>
            </a:r>
            <a:r>
              <a:rPr lang="en-GB" dirty="0" err="1"/>
              <a:t>neu’n</a:t>
            </a:r>
            <a:r>
              <a:rPr lang="en-GB" dirty="0"/>
              <a:t> </a:t>
            </a:r>
            <a:r>
              <a:rPr lang="en-GB" dirty="0" err="1"/>
              <a:t>wythnos</a:t>
            </a:r>
            <a:r>
              <a:rPr lang="en-GB" dirty="0"/>
              <a:t> o </a:t>
            </a:r>
            <a:r>
              <a:rPr lang="en-GB" dirty="0" err="1"/>
              <a:t>wyliau</a:t>
            </a:r>
            <a:r>
              <a:rPr lang="en-GB" dirty="0"/>
              <a:t>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2" t="36086" r="23434" b="17612"/>
          <a:stretch/>
        </p:blipFill>
        <p:spPr bwMode="auto">
          <a:xfrm>
            <a:off x="1475656" y="3068960"/>
            <a:ext cx="7056784" cy="35335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628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Gall </a:t>
            </a:r>
            <a:r>
              <a:rPr lang="en-GB" dirty="0" err="1"/>
              <a:t>hwn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lawer</a:t>
            </a:r>
            <a:r>
              <a:rPr lang="en-GB" dirty="0"/>
              <a:t> </a:t>
            </a:r>
            <a:r>
              <a:rPr lang="en-GB" dirty="0" err="1"/>
              <a:t>ffurf</a:t>
            </a:r>
            <a:r>
              <a:rPr lang="en-GB" dirty="0"/>
              <a:t> ac 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cynnwys</a:t>
            </a:r>
            <a:r>
              <a:rPr lang="en-GB" dirty="0"/>
              <a:t> </a:t>
            </a:r>
            <a:r>
              <a:rPr lang="en-GB" dirty="0" err="1"/>
              <a:t>porthorion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cario</a:t>
            </a:r>
            <a:r>
              <a:rPr lang="en-GB" dirty="0"/>
              <a:t> </a:t>
            </a:r>
            <a:r>
              <a:rPr lang="en-GB" dirty="0" err="1"/>
              <a:t>bagiau</a:t>
            </a:r>
            <a:r>
              <a:rPr lang="en-GB" dirty="0"/>
              <a:t>, </a:t>
            </a:r>
            <a:r>
              <a:rPr lang="en-GB" dirty="0" err="1"/>
              <a:t>cynorthwyo</a:t>
            </a:r>
            <a:r>
              <a:rPr lang="en-GB" dirty="0"/>
              <a:t> </a:t>
            </a:r>
            <a:r>
              <a:rPr lang="en-GB" dirty="0" err="1"/>
              <a:t>rhiant</a:t>
            </a:r>
            <a:r>
              <a:rPr lang="en-GB" dirty="0"/>
              <a:t> </a:t>
            </a:r>
            <a:r>
              <a:rPr lang="en-GB" dirty="0" err="1"/>
              <a:t>gyda’i</a:t>
            </a:r>
            <a:r>
              <a:rPr lang="en-GB" dirty="0"/>
              <a:t> </a:t>
            </a:r>
            <a:r>
              <a:rPr lang="en-GB" dirty="0" err="1"/>
              <a:t>blentyn</a:t>
            </a:r>
            <a:r>
              <a:rPr lang="en-GB" dirty="0"/>
              <a:t> </a:t>
            </a:r>
            <a:r>
              <a:rPr lang="en-GB" dirty="0" err="1"/>
              <a:t>bach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awyren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helpu</a:t>
            </a:r>
            <a:r>
              <a:rPr lang="en-GB" dirty="0"/>
              <a:t> </a:t>
            </a:r>
            <a:r>
              <a:rPr lang="en-GB" dirty="0" err="1"/>
              <a:t>cwsmer</a:t>
            </a:r>
            <a:r>
              <a:rPr lang="en-GB" dirty="0"/>
              <a:t> </a:t>
            </a:r>
            <a:r>
              <a:rPr lang="en-GB" dirty="0" err="1"/>
              <a:t>gyda’r</a:t>
            </a:r>
            <a:r>
              <a:rPr lang="en-GB" dirty="0"/>
              <a:t> </a:t>
            </a:r>
            <a:r>
              <a:rPr lang="en-GB" dirty="0" err="1"/>
              <a:t>cyfarpar</a:t>
            </a:r>
            <a:r>
              <a:rPr lang="en-GB" dirty="0"/>
              <a:t> a </a:t>
            </a:r>
            <a:r>
              <a:rPr lang="en-GB" dirty="0" err="1"/>
              <a:t>ddefnyddir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</a:t>
            </a:r>
            <a:r>
              <a:rPr lang="en-GB" dirty="0" err="1"/>
              <a:t>gweithgaredd</a:t>
            </a:r>
            <a:r>
              <a:rPr lang="en-GB" dirty="0"/>
              <a:t> </a:t>
            </a:r>
            <a:r>
              <a:rPr lang="en-GB" dirty="0" err="1"/>
              <a:t>awyr</a:t>
            </a:r>
            <a:r>
              <a:rPr lang="en-GB" dirty="0"/>
              <a:t> </a:t>
            </a:r>
            <a:r>
              <a:rPr lang="en-GB" dirty="0" err="1"/>
              <a:t>agored</a:t>
            </a:r>
            <a:r>
              <a:rPr lang="en-GB" dirty="0"/>
              <a:t>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Cymorth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004048" y="3026230"/>
            <a:ext cx="3076963" cy="318034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362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Cyngor</a:t>
            </a:r>
            <a:r>
              <a:rPr lang="en-GB" dirty="0"/>
              <a:t> ac </a:t>
            </a:r>
            <a:r>
              <a:rPr lang="en-GB" dirty="0" err="1"/>
              <a:t>arweiniad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aml</a:t>
            </a:r>
            <a:r>
              <a:rPr lang="en-GB" dirty="0"/>
              <a:t>,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angen</a:t>
            </a:r>
            <a:r>
              <a:rPr lang="en-GB" dirty="0"/>
              <a:t> </a:t>
            </a:r>
            <a:r>
              <a:rPr lang="en-GB" dirty="0" err="1"/>
              <a:t>arweiniad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gyngor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gwsmeriaid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perthynas</a:t>
            </a:r>
            <a:r>
              <a:rPr lang="en-GB" dirty="0"/>
              <a:t> â </a:t>
            </a:r>
            <a:r>
              <a:rPr lang="en-GB" dirty="0" err="1"/>
              <a:t>dewisiadau</a:t>
            </a:r>
            <a:r>
              <a:rPr lang="en-GB" dirty="0"/>
              <a:t> </a:t>
            </a:r>
            <a:r>
              <a:rPr lang="en-GB" dirty="0" err="1"/>
              <a:t>teithio</a:t>
            </a:r>
            <a:r>
              <a:rPr lang="en-GB" dirty="0"/>
              <a:t> </a:t>
            </a:r>
            <a:r>
              <a:rPr lang="en-GB" dirty="0" err="1"/>
              <a:t>fel</a:t>
            </a:r>
            <a:r>
              <a:rPr lang="en-GB" dirty="0"/>
              <a:t> </a:t>
            </a:r>
            <a:r>
              <a:rPr lang="en-GB" dirty="0" err="1"/>
              <a:t>tocynnau</a:t>
            </a:r>
            <a:r>
              <a:rPr lang="en-GB" dirty="0"/>
              <a:t> </a:t>
            </a:r>
            <a:r>
              <a:rPr lang="en-GB" dirty="0" err="1"/>
              <a:t>trên</a:t>
            </a:r>
            <a:r>
              <a:rPr lang="en-GB" dirty="0"/>
              <a:t> ac </a:t>
            </a:r>
            <a:r>
              <a:rPr lang="en-GB" dirty="0" err="1"/>
              <a:t>amserau</a:t>
            </a:r>
            <a:r>
              <a:rPr lang="en-GB" dirty="0"/>
              <a:t> </a:t>
            </a:r>
            <a:r>
              <a:rPr lang="en-GB" dirty="0" err="1"/>
              <a:t>siwrnai</a:t>
            </a:r>
            <a:r>
              <a:rPr lang="en-GB" dirty="0"/>
              <a:t>, </a:t>
            </a:r>
            <a:r>
              <a:rPr lang="en-GB" dirty="0" err="1"/>
              <a:t>arweiniad</a:t>
            </a:r>
            <a:r>
              <a:rPr lang="en-GB" dirty="0"/>
              <a:t> o ran pa </a:t>
            </a:r>
            <a:r>
              <a:rPr lang="en-GB" dirty="0" err="1"/>
              <a:t>atyniadau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ymweld</a:t>
            </a:r>
            <a:r>
              <a:rPr lang="en-GB" dirty="0"/>
              <a:t> â </a:t>
            </a:r>
            <a:r>
              <a:rPr lang="en-GB" dirty="0" err="1"/>
              <a:t>nhw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ystod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cyfnod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cyrchfan</a:t>
            </a:r>
            <a:r>
              <a:rPr lang="en-GB" dirty="0"/>
              <a:t>,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arweiniad</a:t>
            </a:r>
            <a:r>
              <a:rPr lang="en-GB" dirty="0"/>
              <a:t> am y </a:t>
            </a:r>
            <a:r>
              <a:rPr lang="en-GB" dirty="0" err="1"/>
              <a:t>dewisiadau</a:t>
            </a:r>
            <a:r>
              <a:rPr lang="en-GB" dirty="0"/>
              <a:t> </a:t>
            </a:r>
            <a:r>
              <a:rPr lang="en-GB" dirty="0" err="1"/>
              <a:t>gorau</a:t>
            </a:r>
            <a:r>
              <a:rPr lang="en-GB" dirty="0"/>
              <a:t> am </a:t>
            </a:r>
            <a:r>
              <a:rPr lang="en-GB" dirty="0" err="1"/>
              <a:t>daith</a:t>
            </a:r>
            <a:r>
              <a:rPr lang="en-GB" dirty="0"/>
              <a:t> o </a:t>
            </a:r>
            <a:r>
              <a:rPr lang="en-GB" dirty="0" err="1"/>
              <a:t>gwmpas</a:t>
            </a:r>
            <a:r>
              <a:rPr lang="en-GB" dirty="0"/>
              <a:t> </a:t>
            </a:r>
            <a:r>
              <a:rPr lang="en-GB" dirty="0" err="1"/>
              <a:t>dinas</a:t>
            </a:r>
            <a:r>
              <a:rPr lang="en-GB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899593" y="3501008"/>
            <a:ext cx="3384376" cy="251514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004048" y="3516085"/>
            <a:ext cx="3456384" cy="251998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23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Cynhyrchion</a:t>
            </a:r>
            <a:r>
              <a:rPr lang="en-GB" dirty="0"/>
              <a:t> a </a:t>
            </a:r>
            <a:r>
              <a:rPr lang="en-GB" dirty="0" err="1"/>
              <a:t>gwasanaethau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Mae </a:t>
            </a:r>
            <a:r>
              <a:rPr lang="en-GB" dirty="0" err="1" smtClean="0"/>
              <a:t>llawer</a:t>
            </a:r>
            <a:r>
              <a:rPr lang="en-GB" dirty="0" smtClean="0"/>
              <a:t> </a:t>
            </a:r>
            <a:r>
              <a:rPr lang="en-GB" dirty="0"/>
              <a:t>o </a:t>
            </a:r>
            <a:r>
              <a:rPr lang="en-GB" dirty="0" err="1"/>
              <a:t>sefyllfaoedd</a:t>
            </a:r>
            <a:r>
              <a:rPr lang="en-GB" dirty="0"/>
              <a:t> </a:t>
            </a:r>
            <a:r>
              <a:rPr lang="en-GB" dirty="0" err="1"/>
              <a:t>lle</a:t>
            </a:r>
            <a:r>
              <a:rPr lang="en-GB" dirty="0"/>
              <a:t> 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rhaid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staff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gweithio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sefydliadau</a:t>
            </a:r>
            <a:r>
              <a:rPr lang="en-GB" dirty="0"/>
              <a:t> </a:t>
            </a:r>
            <a:r>
              <a:rPr lang="en-GB" dirty="0" err="1"/>
              <a:t>twristiaeth</a:t>
            </a:r>
            <a:r>
              <a:rPr lang="en-GB" dirty="0"/>
              <a:t> </a:t>
            </a:r>
            <a:r>
              <a:rPr lang="en-GB" dirty="0" err="1"/>
              <a:t>naill</a:t>
            </a:r>
            <a:r>
              <a:rPr lang="en-GB" dirty="0"/>
              <a:t> </a:t>
            </a:r>
            <a:r>
              <a:rPr lang="en-GB" dirty="0" err="1"/>
              <a:t>ai</a:t>
            </a:r>
            <a:r>
              <a:rPr lang="en-GB" dirty="0"/>
              <a:t> </a:t>
            </a:r>
            <a:r>
              <a:rPr lang="en-GB" dirty="0" err="1"/>
              <a:t>werthu</a:t>
            </a:r>
            <a:r>
              <a:rPr lang="en-GB" dirty="0"/>
              <a:t> </a:t>
            </a:r>
            <a:r>
              <a:rPr lang="en-GB" dirty="0" err="1"/>
              <a:t>cynhyrchion</a:t>
            </a:r>
            <a:r>
              <a:rPr lang="en-GB" dirty="0"/>
              <a:t> a </a:t>
            </a:r>
            <a:r>
              <a:rPr lang="en-GB" dirty="0" err="1"/>
              <a:t>gwasanaethau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gwsmeriaid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gwbl</a:t>
            </a:r>
            <a:r>
              <a:rPr lang="en-GB" dirty="0"/>
              <a:t> </a:t>
            </a:r>
            <a:r>
              <a:rPr lang="en-GB" dirty="0" err="1"/>
              <a:t>ymwybodol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amrywiaeth</a:t>
            </a:r>
            <a:r>
              <a:rPr lang="en-GB" dirty="0"/>
              <a:t> o </a:t>
            </a:r>
            <a:r>
              <a:rPr lang="en-GB" dirty="0" err="1"/>
              <a:t>gynhyrchion</a:t>
            </a:r>
            <a:r>
              <a:rPr lang="en-GB" dirty="0"/>
              <a:t> a </a:t>
            </a:r>
            <a:r>
              <a:rPr lang="en-GB" dirty="0" err="1"/>
              <a:t>gwasanaethau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gael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gwsmeriaid</a:t>
            </a:r>
            <a:r>
              <a:rPr lang="en-GB" dirty="0"/>
              <a:t>. Mae ‘</a:t>
            </a:r>
            <a:r>
              <a:rPr lang="en-GB" dirty="0" err="1"/>
              <a:t>gwybodaeth</a:t>
            </a:r>
            <a:r>
              <a:rPr lang="en-GB" dirty="0"/>
              <a:t> am </a:t>
            </a:r>
            <a:r>
              <a:rPr lang="en-GB" dirty="0" err="1"/>
              <a:t>gynnyrch</a:t>
            </a:r>
            <a:r>
              <a:rPr lang="en-GB" dirty="0"/>
              <a:t>’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gynhwysyn</a:t>
            </a:r>
            <a:r>
              <a:rPr lang="en-GB" dirty="0"/>
              <a:t> </a:t>
            </a:r>
            <a:r>
              <a:rPr lang="en-GB" dirty="0" err="1"/>
              <a:t>hanfodol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gwasanaeth</a:t>
            </a:r>
            <a:r>
              <a:rPr lang="en-GB" dirty="0"/>
              <a:t> </a:t>
            </a:r>
            <a:r>
              <a:rPr lang="en-GB" dirty="0" err="1"/>
              <a:t>cwsmeriaid</a:t>
            </a:r>
            <a:r>
              <a:rPr lang="en-GB" dirty="0"/>
              <a:t>. 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051720" y="3861048"/>
            <a:ext cx="5688632" cy="248197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0506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Hygyrchedd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Mae </a:t>
            </a:r>
            <a:r>
              <a:rPr lang="en-GB" dirty="0" err="1"/>
              <a:t>sefydliadau</a:t>
            </a:r>
            <a:r>
              <a:rPr lang="en-GB" dirty="0"/>
              <a:t> </a:t>
            </a:r>
            <a:r>
              <a:rPr lang="en-GB" dirty="0" err="1"/>
              <a:t>twristiaeth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fwyfwy</a:t>
            </a:r>
            <a:r>
              <a:rPr lang="en-GB" dirty="0"/>
              <a:t> </a:t>
            </a:r>
            <a:r>
              <a:rPr lang="en-GB" dirty="0" err="1"/>
              <a:t>ymwybodol</a:t>
            </a:r>
            <a:r>
              <a:rPr lang="en-GB" dirty="0"/>
              <a:t> </a:t>
            </a:r>
            <a:r>
              <a:rPr lang="en-GB" dirty="0" err="1"/>
              <a:t>o’u</a:t>
            </a:r>
            <a:r>
              <a:rPr lang="en-GB" dirty="0"/>
              <a:t> </a:t>
            </a:r>
            <a:r>
              <a:rPr lang="en-GB" dirty="0" err="1"/>
              <a:t>cyfrifoldebau</a:t>
            </a:r>
            <a:r>
              <a:rPr lang="en-GB" dirty="0"/>
              <a:t> o ran </a:t>
            </a:r>
            <a:r>
              <a:rPr lang="en-GB" dirty="0" err="1"/>
              <a:t>ymateb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anghenion</a:t>
            </a:r>
            <a:r>
              <a:rPr lang="en-GB" dirty="0"/>
              <a:t> </a:t>
            </a:r>
            <a:r>
              <a:rPr lang="en-GB" dirty="0" err="1"/>
              <a:t>penodol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cwsmeriaid</a:t>
            </a:r>
            <a:r>
              <a:rPr lang="en-GB" dirty="0"/>
              <a:t>. Gall </a:t>
            </a:r>
            <a:r>
              <a:rPr lang="en-GB" dirty="0" err="1"/>
              <a:t>cwsmeriaid</a:t>
            </a:r>
            <a:r>
              <a:rPr lang="en-GB" dirty="0"/>
              <a:t> </a:t>
            </a:r>
            <a:r>
              <a:rPr lang="en-GB" dirty="0" err="1"/>
              <a:t>roi</a:t>
            </a:r>
            <a:r>
              <a:rPr lang="en-GB" dirty="0"/>
              <a:t> </a:t>
            </a:r>
            <a:r>
              <a:rPr lang="en-GB" dirty="0" err="1"/>
              <a:t>gwybod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sefydliadau</a:t>
            </a:r>
            <a:r>
              <a:rPr lang="en-GB" dirty="0"/>
              <a:t> </a:t>
            </a:r>
            <a:r>
              <a:rPr lang="en-GB" dirty="0" err="1"/>
              <a:t>twristiaeth</a:t>
            </a:r>
            <a:r>
              <a:rPr lang="en-GB" dirty="0"/>
              <a:t> am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hanghenion</a:t>
            </a:r>
            <a:r>
              <a:rPr lang="en-GB" dirty="0"/>
              <a:t> </a:t>
            </a:r>
            <a:r>
              <a:rPr lang="en-GB" dirty="0" err="1"/>
              <a:t>penodol</a:t>
            </a:r>
            <a:r>
              <a:rPr lang="en-GB" dirty="0"/>
              <a:t> </a:t>
            </a:r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archebu</a:t>
            </a:r>
            <a:r>
              <a:rPr lang="en-GB" dirty="0"/>
              <a:t> </a:t>
            </a:r>
            <a:r>
              <a:rPr lang="en-GB" dirty="0" err="1"/>
              <a:t>e.e</a:t>
            </a:r>
            <a:r>
              <a:rPr lang="en-GB" dirty="0"/>
              <a:t>. </a:t>
            </a:r>
            <a:r>
              <a:rPr lang="en-GB" dirty="0" err="1"/>
              <a:t>ystafell</a:t>
            </a:r>
            <a:r>
              <a:rPr lang="en-GB" dirty="0"/>
              <a:t> </a:t>
            </a:r>
            <a:r>
              <a:rPr lang="en-GB" dirty="0" err="1"/>
              <a:t>wedi’i</a:t>
            </a:r>
            <a:r>
              <a:rPr lang="en-GB" dirty="0"/>
              <a:t> </a:t>
            </a:r>
            <a:r>
              <a:rPr lang="en-GB" dirty="0" err="1"/>
              <a:t>haddasu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gwesty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70601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Cyfathrebu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bwysig</a:t>
            </a:r>
            <a:r>
              <a:rPr lang="en-GB" dirty="0"/>
              <a:t> bod </a:t>
            </a:r>
            <a:r>
              <a:rPr lang="en-GB" dirty="0" err="1"/>
              <a:t>sefydliadau</a:t>
            </a:r>
            <a:r>
              <a:rPr lang="en-GB" dirty="0"/>
              <a:t> </a:t>
            </a:r>
            <a:r>
              <a:rPr lang="en-GB" dirty="0" err="1"/>
              <a:t>twristiaeth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cyfathrebu’n</a:t>
            </a:r>
            <a:r>
              <a:rPr lang="en-GB" dirty="0"/>
              <a:t> </a:t>
            </a:r>
            <a:r>
              <a:rPr lang="en-GB" dirty="0" err="1"/>
              <a:t>glir</a:t>
            </a:r>
            <a:r>
              <a:rPr lang="en-GB" dirty="0"/>
              <a:t> </a:t>
            </a:r>
            <a:r>
              <a:rPr lang="en-GB" dirty="0" err="1"/>
              <a:t>â’u</a:t>
            </a:r>
            <a:r>
              <a:rPr lang="en-GB" dirty="0"/>
              <a:t> </a:t>
            </a:r>
            <a:r>
              <a:rPr lang="en-GB" dirty="0" err="1"/>
              <a:t>cwsmeriaid</a:t>
            </a:r>
            <a:r>
              <a:rPr lang="en-GB" dirty="0"/>
              <a:t>. Gall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amrywiaeth</a:t>
            </a:r>
            <a:r>
              <a:rPr lang="en-GB" dirty="0"/>
              <a:t> o </a:t>
            </a:r>
            <a:r>
              <a:rPr lang="en-GB" dirty="0" err="1"/>
              <a:t>ffyrdd</a:t>
            </a:r>
            <a:r>
              <a:rPr lang="en-GB" dirty="0"/>
              <a:t>.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enghraifft</a:t>
            </a:r>
            <a:r>
              <a:rPr lang="en-GB" dirty="0"/>
              <a:t>,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angen</a:t>
            </a:r>
            <a:r>
              <a:rPr lang="en-GB" dirty="0"/>
              <a:t> </a:t>
            </a:r>
            <a:r>
              <a:rPr lang="en-GB" dirty="0" err="1"/>
              <a:t>cyfleu</a:t>
            </a:r>
            <a:r>
              <a:rPr lang="en-GB" dirty="0"/>
              <a:t> </a:t>
            </a:r>
            <a:r>
              <a:rPr lang="en-GB" dirty="0" err="1"/>
              <a:t>gwybodaeth</a:t>
            </a:r>
            <a:r>
              <a:rPr lang="en-GB" dirty="0"/>
              <a:t> am </a:t>
            </a:r>
            <a:r>
              <a:rPr lang="en-GB" dirty="0" err="1"/>
              <a:t>brisiau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modd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sicrhau</a:t>
            </a:r>
            <a:r>
              <a:rPr lang="en-GB" dirty="0"/>
              <a:t> bod y </a:t>
            </a:r>
            <a:r>
              <a:rPr lang="en-GB" dirty="0" err="1"/>
              <a:t>cwsmer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gwbl</a:t>
            </a:r>
            <a:r>
              <a:rPr lang="en-GB" dirty="0"/>
              <a:t> </a:t>
            </a:r>
            <a:r>
              <a:rPr lang="en-GB" dirty="0" err="1"/>
              <a:t>ymwybodol</a:t>
            </a:r>
            <a:r>
              <a:rPr lang="en-GB" dirty="0"/>
              <a:t> o bris </a:t>
            </a:r>
            <a:r>
              <a:rPr lang="en-GB" dirty="0" err="1"/>
              <a:t>cynhyrchion</a:t>
            </a:r>
            <a:r>
              <a:rPr lang="en-GB" dirty="0"/>
              <a:t> a </a:t>
            </a:r>
            <a:r>
              <a:rPr lang="en-GB" dirty="0" err="1"/>
              <a:t>gwasanaethau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7" t="32504" r="30219" b="39503"/>
          <a:stretch/>
        </p:blipFill>
        <p:spPr bwMode="auto">
          <a:xfrm>
            <a:off x="1403648" y="3501006"/>
            <a:ext cx="6400801" cy="287968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34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Gwasanaethau</a:t>
            </a:r>
            <a:r>
              <a:rPr lang="en-GB" dirty="0"/>
              <a:t> a </a:t>
            </a:r>
            <a:r>
              <a:rPr lang="en-GB" dirty="0" err="1"/>
              <a:t>chyfleusterau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gwsmeriaid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Nid</a:t>
            </a:r>
            <a:r>
              <a:rPr lang="en-GB" dirty="0"/>
              <a:t> </a:t>
            </a:r>
            <a:r>
              <a:rPr lang="en-GB" dirty="0" err="1"/>
              <a:t>pob</a:t>
            </a:r>
            <a:r>
              <a:rPr lang="en-GB" dirty="0"/>
              <a:t> </a:t>
            </a:r>
            <a:r>
              <a:rPr lang="en-GB" dirty="0" err="1"/>
              <a:t>gwasanaeth</a:t>
            </a:r>
            <a:r>
              <a:rPr lang="en-GB" dirty="0"/>
              <a:t> </a:t>
            </a:r>
            <a:r>
              <a:rPr lang="en-GB" dirty="0" err="1"/>
              <a:t>cwsmeriaid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ymwneud</a:t>
            </a:r>
            <a:r>
              <a:rPr lang="en-GB" dirty="0"/>
              <a:t> â </a:t>
            </a:r>
            <a:r>
              <a:rPr lang="en-GB" dirty="0" err="1"/>
              <a:t>siarad</a:t>
            </a:r>
            <a:r>
              <a:rPr lang="en-GB" dirty="0"/>
              <a:t> a </a:t>
            </a:r>
            <a:r>
              <a:rPr lang="en-GB" dirty="0" err="1"/>
              <a:t>rhyngweithio</a:t>
            </a:r>
            <a:r>
              <a:rPr lang="en-GB" dirty="0"/>
              <a:t> â </a:t>
            </a:r>
            <a:r>
              <a:rPr lang="en-GB" dirty="0" err="1"/>
              <a:t>chwsmeriaid</a:t>
            </a:r>
            <a:r>
              <a:rPr lang="en-GB" dirty="0"/>
              <a:t>. </a:t>
            </a:r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cyfleusterau</a:t>
            </a:r>
            <a:r>
              <a:rPr lang="en-GB" dirty="0"/>
              <a:t> </a:t>
            </a:r>
            <a:r>
              <a:rPr lang="en-GB" dirty="0" err="1"/>
              <a:t>a’r</a:t>
            </a:r>
            <a:r>
              <a:rPr lang="en-GB" dirty="0"/>
              <a:t> </a:t>
            </a:r>
            <a:r>
              <a:rPr lang="en-GB" dirty="0" err="1"/>
              <a:t>gwasanaethau</a:t>
            </a:r>
            <a:r>
              <a:rPr lang="en-GB" dirty="0"/>
              <a:t> a </a:t>
            </a:r>
            <a:r>
              <a:rPr lang="en-GB" dirty="0" err="1"/>
              <a:t>ddarperir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gwsmeriaid</a:t>
            </a:r>
            <a:r>
              <a:rPr lang="en-GB" dirty="0"/>
              <a:t> </a:t>
            </a:r>
            <a:r>
              <a:rPr lang="en-GB" dirty="0" err="1"/>
              <a:t>hefyd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helpu’n</a:t>
            </a:r>
            <a:r>
              <a:rPr lang="en-GB" dirty="0"/>
              <a:t> </a:t>
            </a:r>
            <a:r>
              <a:rPr lang="en-GB" dirty="0" err="1"/>
              <a:t>fawr</a:t>
            </a:r>
            <a:r>
              <a:rPr lang="en-GB" dirty="0"/>
              <a:t>. </a:t>
            </a:r>
          </a:p>
          <a:p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enghraifft</a:t>
            </a:r>
            <a:r>
              <a:rPr lang="en-GB" dirty="0"/>
              <a:t>, </a:t>
            </a:r>
            <a:r>
              <a:rPr lang="en-GB" dirty="0" err="1"/>
              <a:t>efallai</a:t>
            </a:r>
            <a:r>
              <a:rPr lang="en-GB" dirty="0"/>
              <a:t> bod </a:t>
            </a:r>
            <a:r>
              <a:rPr lang="en-GB" dirty="0" err="1"/>
              <a:t>reidiau</a:t>
            </a:r>
            <a:r>
              <a:rPr lang="en-GB" dirty="0"/>
              <a:t> </a:t>
            </a:r>
            <a:r>
              <a:rPr lang="en-GB" dirty="0" err="1"/>
              <a:t>gwych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parc</a:t>
            </a:r>
            <a:r>
              <a:rPr lang="en-GB" dirty="0"/>
              <a:t> </a:t>
            </a:r>
            <a:r>
              <a:rPr lang="en-GB" dirty="0" err="1"/>
              <a:t>hamdden</a:t>
            </a:r>
            <a:r>
              <a:rPr lang="en-GB" dirty="0"/>
              <a:t> </a:t>
            </a:r>
            <a:r>
              <a:rPr lang="en-GB" dirty="0" err="1"/>
              <a:t>ond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yw’r</a:t>
            </a:r>
            <a:r>
              <a:rPr lang="en-GB" dirty="0"/>
              <a:t> </a:t>
            </a:r>
            <a:r>
              <a:rPr lang="en-GB" dirty="0" err="1"/>
              <a:t>toiledau’n</a:t>
            </a:r>
            <a:r>
              <a:rPr lang="en-GB" dirty="0"/>
              <a:t> </a:t>
            </a:r>
            <a:r>
              <a:rPr lang="en-GB" dirty="0" err="1"/>
              <a:t>frwnt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oes</a:t>
            </a:r>
            <a:r>
              <a:rPr lang="en-GB" dirty="0"/>
              <a:t> </a:t>
            </a:r>
            <a:r>
              <a:rPr lang="en-GB" dirty="0" err="1"/>
              <a:t>ciwiau</a:t>
            </a:r>
            <a:r>
              <a:rPr lang="en-GB" dirty="0"/>
              <a:t> </a:t>
            </a:r>
            <a:r>
              <a:rPr lang="en-GB" dirty="0" err="1"/>
              <a:t>hir</a:t>
            </a:r>
            <a:r>
              <a:rPr lang="en-GB" dirty="0"/>
              <a:t> am </a:t>
            </a:r>
            <a:r>
              <a:rPr lang="en-GB" dirty="0" err="1"/>
              <a:t>luniaeth</a:t>
            </a:r>
            <a:r>
              <a:rPr lang="en-GB" dirty="0"/>
              <a:t>, </a:t>
            </a:r>
            <a:r>
              <a:rPr lang="en-GB" dirty="0" err="1"/>
              <a:t>bydd</a:t>
            </a:r>
            <a:r>
              <a:rPr lang="en-GB" dirty="0"/>
              <a:t> y </a:t>
            </a:r>
            <a:r>
              <a:rPr lang="en-GB" dirty="0" err="1"/>
              <a:t>gwasanaeth</a:t>
            </a:r>
            <a:r>
              <a:rPr lang="en-GB" dirty="0"/>
              <a:t> </a:t>
            </a:r>
            <a:r>
              <a:rPr lang="en-GB" dirty="0" err="1"/>
              <a:t>cwsmeriaid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sâl</a:t>
            </a:r>
            <a:r>
              <a:rPr lang="en-GB" dirty="0"/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71600" y="3861047"/>
            <a:ext cx="3600400" cy="256673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Un </a:t>
            </a:r>
            <a:r>
              <a:rPr lang="en-GB" dirty="0" err="1"/>
              <a:t>enghraifft</a:t>
            </a:r>
            <a:r>
              <a:rPr lang="en-GB" dirty="0"/>
              <a:t> </a:t>
            </a:r>
            <a:r>
              <a:rPr lang="en-GB" dirty="0" err="1"/>
              <a:t>arall</a:t>
            </a:r>
            <a:r>
              <a:rPr lang="en-GB" dirty="0"/>
              <a:t> </a:t>
            </a:r>
            <a:r>
              <a:rPr lang="en-GB" dirty="0" err="1"/>
              <a:t>fyddai</a:t>
            </a:r>
            <a:r>
              <a:rPr lang="en-GB" dirty="0"/>
              <a:t> </a:t>
            </a:r>
            <a:r>
              <a:rPr lang="en-GB" dirty="0" err="1"/>
              <a:t>petai</a:t>
            </a:r>
            <a:r>
              <a:rPr lang="en-GB" dirty="0"/>
              <a:t> </a:t>
            </a:r>
            <a:r>
              <a:rPr lang="en-GB" dirty="0" err="1"/>
              <a:t>meysydd</a:t>
            </a:r>
            <a:r>
              <a:rPr lang="en-GB" dirty="0"/>
              <a:t> </a:t>
            </a:r>
            <a:r>
              <a:rPr lang="en-GB" dirty="0" err="1"/>
              <a:t>parcio’n</a:t>
            </a:r>
            <a:r>
              <a:rPr lang="en-GB" dirty="0"/>
              <a:t> </a:t>
            </a:r>
            <a:r>
              <a:rPr lang="en-GB" dirty="0" err="1"/>
              <a:t>rhy</a:t>
            </a:r>
            <a:r>
              <a:rPr lang="en-GB" dirty="0"/>
              <a:t> </a:t>
            </a:r>
            <a:r>
              <a:rPr lang="en-GB" dirty="0" err="1"/>
              <a:t>fach</a:t>
            </a:r>
            <a:r>
              <a:rPr lang="en-GB" dirty="0"/>
              <a:t> a </a:t>
            </a:r>
            <a:r>
              <a:rPr lang="en-GB" dirty="0" err="1"/>
              <a:t>chwsmeriaid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trafferth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lle</a:t>
            </a:r>
            <a:r>
              <a:rPr lang="en-GB" dirty="0"/>
              <a:t>. </a:t>
            </a:r>
            <a:r>
              <a:rPr lang="en-GB" dirty="0" err="1"/>
              <a:t>Gallai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wneud</a:t>
            </a:r>
            <a:r>
              <a:rPr lang="en-GB" dirty="0"/>
              <a:t> </a:t>
            </a:r>
            <a:r>
              <a:rPr lang="en-GB" dirty="0" err="1"/>
              <a:t>cwsmeriaid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anhapus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cychwyn</a:t>
            </a:r>
            <a:r>
              <a:rPr lang="en-GB" dirty="0"/>
              <a:t> </a:t>
            </a:r>
            <a:r>
              <a:rPr lang="en-GB" dirty="0" err="1"/>
              <a:t>cyntaf</a:t>
            </a:r>
            <a:r>
              <a:rPr lang="en-GB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4932039" y="3975588"/>
            <a:ext cx="3794865" cy="24227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88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Ymateb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adborth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Mae </a:t>
            </a:r>
            <a:r>
              <a:rPr lang="en-GB" dirty="0" err="1"/>
              <a:t>sefydliadau</a:t>
            </a:r>
            <a:r>
              <a:rPr lang="en-GB" dirty="0"/>
              <a:t> </a:t>
            </a:r>
            <a:r>
              <a:rPr lang="en-GB" dirty="0" err="1"/>
              <a:t>twristiaeth</a:t>
            </a:r>
            <a:r>
              <a:rPr lang="en-GB" dirty="0"/>
              <a:t> bob </a:t>
            </a:r>
            <a:r>
              <a:rPr lang="en-GB" dirty="0" err="1"/>
              <a:t>amser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ceisio</a:t>
            </a:r>
            <a:r>
              <a:rPr lang="en-GB" dirty="0"/>
              <a:t> </a:t>
            </a:r>
            <a:r>
              <a:rPr lang="en-GB" dirty="0" err="1"/>
              <a:t>gwella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lefel</a:t>
            </a:r>
            <a:r>
              <a:rPr lang="en-GB" dirty="0"/>
              <a:t> o </a:t>
            </a:r>
            <a:r>
              <a:rPr lang="en-GB" dirty="0" err="1"/>
              <a:t>wasanaeth</a:t>
            </a:r>
            <a:r>
              <a:rPr lang="en-GB" dirty="0"/>
              <a:t> </a:t>
            </a:r>
            <a:r>
              <a:rPr lang="en-GB" dirty="0" err="1"/>
              <a:t>cwsmeriaid</a:t>
            </a:r>
            <a:r>
              <a:rPr lang="en-GB" dirty="0"/>
              <a:t>. </a:t>
            </a:r>
            <a:r>
              <a:rPr lang="en-GB" dirty="0" err="1"/>
              <a:t>Byddant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gwneud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drwy</a:t>
            </a:r>
            <a:r>
              <a:rPr lang="en-GB" dirty="0"/>
              <a:t> </a:t>
            </a:r>
            <a:r>
              <a:rPr lang="en-GB" dirty="0" err="1"/>
              <a:t>ofyn</a:t>
            </a:r>
            <a:r>
              <a:rPr lang="en-GB" dirty="0"/>
              <a:t> am ‘</a:t>
            </a:r>
            <a:r>
              <a:rPr lang="en-GB" dirty="0" err="1"/>
              <a:t>adborth</a:t>
            </a:r>
            <a:r>
              <a:rPr lang="en-GB" dirty="0"/>
              <a:t>’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gwsmeriaid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Mae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golygu</a:t>
            </a:r>
            <a:r>
              <a:rPr lang="en-GB" dirty="0"/>
              <a:t> </a:t>
            </a:r>
            <a:r>
              <a:rPr lang="en-GB" dirty="0" err="1"/>
              <a:t>cwsmeriaid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llenwi</a:t>
            </a:r>
            <a:r>
              <a:rPr lang="en-GB" dirty="0"/>
              <a:t> </a:t>
            </a:r>
            <a:r>
              <a:rPr lang="en-GB" dirty="0" err="1"/>
              <a:t>holiaduron</a:t>
            </a:r>
            <a:r>
              <a:rPr lang="en-GB" dirty="0"/>
              <a:t>, </a:t>
            </a:r>
            <a:r>
              <a:rPr lang="en-GB" dirty="0" err="1"/>
              <a:t>a’r</a:t>
            </a:r>
            <a:r>
              <a:rPr lang="en-GB" dirty="0"/>
              <a:t> </a:t>
            </a:r>
            <a:r>
              <a:rPr lang="en-GB" dirty="0" err="1"/>
              <a:t>rheini’n</a:t>
            </a:r>
            <a:r>
              <a:rPr lang="en-GB" dirty="0"/>
              <a:t> </a:t>
            </a:r>
            <a:r>
              <a:rPr lang="en-GB" dirty="0" err="1"/>
              <a:t>aml</a:t>
            </a:r>
            <a:r>
              <a:rPr lang="en-GB" dirty="0"/>
              <a:t> </a:t>
            </a:r>
            <a:r>
              <a:rPr lang="en-GB" dirty="0" err="1"/>
              <a:t>ar-lein</a:t>
            </a:r>
            <a:r>
              <a:rPr lang="en-GB" dirty="0"/>
              <a:t>, am y </a:t>
            </a:r>
            <a:r>
              <a:rPr lang="en-GB" dirty="0" err="1"/>
              <a:t>gwasanaeth</a:t>
            </a:r>
            <a:r>
              <a:rPr lang="en-GB" dirty="0"/>
              <a:t> a </a:t>
            </a:r>
            <a:r>
              <a:rPr lang="en-GB" dirty="0" err="1"/>
              <a:t>gawsant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ddiwerth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adborth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fydd</a:t>
            </a:r>
            <a:r>
              <a:rPr lang="en-GB" dirty="0"/>
              <a:t> y </a:t>
            </a:r>
            <a:r>
              <a:rPr lang="en-GB" dirty="0" err="1"/>
              <a:t>sefydliad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gweithredu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gylch</a:t>
            </a:r>
            <a:r>
              <a:rPr lang="en-GB" dirty="0"/>
              <a:t>. Felly 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bwysig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sefydliadau</a:t>
            </a:r>
            <a:r>
              <a:rPr lang="en-GB" dirty="0"/>
              <a:t> </a:t>
            </a:r>
            <a:r>
              <a:rPr lang="en-GB" dirty="0" err="1"/>
              <a:t>twristiaeth</a:t>
            </a:r>
            <a:r>
              <a:rPr lang="en-GB" dirty="0"/>
              <a:t> </a:t>
            </a:r>
            <a:r>
              <a:rPr lang="en-GB" dirty="0" err="1"/>
              <a:t>ymateb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adborth</a:t>
            </a:r>
            <a:r>
              <a:rPr lang="en-GB" dirty="0"/>
              <a:t> a </a:t>
            </a:r>
            <a:r>
              <a:rPr lang="en-GB" dirty="0" err="1"/>
              <a:t>gwneud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angen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wella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lefel</a:t>
            </a:r>
            <a:r>
              <a:rPr lang="en-GB" dirty="0"/>
              <a:t> o </a:t>
            </a:r>
            <a:r>
              <a:rPr lang="en-GB" dirty="0" err="1"/>
              <a:t>wasanaeth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 smtClean="0"/>
              <a:t>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730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Bodloni</a:t>
            </a:r>
            <a:r>
              <a:rPr lang="en-GB" dirty="0"/>
              <a:t> </a:t>
            </a:r>
            <a:r>
              <a:rPr lang="en-GB" dirty="0" err="1"/>
              <a:t>gofynion</a:t>
            </a:r>
            <a:r>
              <a:rPr lang="en-GB" dirty="0"/>
              <a:t> </a:t>
            </a:r>
            <a:r>
              <a:rPr lang="en-GB" dirty="0" err="1"/>
              <a:t>cyfreithiol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Mae </a:t>
            </a:r>
            <a:r>
              <a:rPr lang="en-GB" dirty="0" err="1"/>
              <a:t>sefydliadau</a:t>
            </a:r>
            <a:r>
              <a:rPr lang="en-GB" dirty="0"/>
              <a:t> </a:t>
            </a:r>
            <a:r>
              <a:rPr lang="en-GB" dirty="0" err="1"/>
              <a:t>twristiaeth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gweithredu</a:t>
            </a:r>
            <a:r>
              <a:rPr lang="en-GB" dirty="0"/>
              <a:t> o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ystod</a:t>
            </a:r>
            <a:r>
              <a:rPr lang="en-GB" dirty="0"/>
              <a:t> </a:t>
            </a:r>
            <a:r>
              <a:rPr lang="en-GB" dirty="0" err="1"/>
              <a:t>eang</a:t>
            </a:r>
            <a:r>
              <a:rPr lang="en-GB" dirty="0"/>
              <a:t> o </a:t>
            </a:r>
            <a:r>
              <a:rPr lang="en-GB" dirty="0" err="1"/>
              <a:t>ofynion</a:t>
            </a:r>
            <a:r>
              <a:rPr lang="en-GB" dirty="0"/>
              <a:t> </a:t>
            </a:r>
            <a:r>
              <a:rPr lang="en-GB" dirty="0" err="1"/>
              <a:t>cyfreithiol</a:t>
            </a:r>
            <a:r>
              <a:rPr lang="en-GB" dirty="0"/>
              <a:t> </a:t>
            </a:r>
            <a:r>
              <a:rPr lang="en-GB" dirty="0" err="1"/>
              <a:t>fel</a:t>
            </a:r>
            <a:r>
              <a:rPr lang="en-GB" dirty="0"/>
              <a:t> </a:t>
            </a:r>
            <a:r>
              <a:rPr lang="en-GB" dirty="0" err="1"/>
              <a:t>cymwysterau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staff, </a:t>
            </a:r>
            <a:r>
              <a:rPr lang="en-GB" dirty="0" err="1"/>
              <a:t>deddfau</a:t>
            </a:r>
            <a:r>
              <a:rPr lang="en-GB" dirty="0"/>
              <a:t> </a:t>
            </a:r>
            <a:r>
              <a:rPr lang="en-GB" dirty="0" err="1"/>
              <a:t>iechyd</a:t>
            </a:r>
            <a:r>
              <a:rPr lang="en-GB" dirty="0"/>
              <a:t> a </a:t>
            </a:r>
            <a:r>
              <a:rPr lang="en-GB" dirty="0" err="1"/>
              <a:t>diogelwch</a:t>
            </a:r>
            <a:r>
              <a:rPr lang="en-GB" dirty="0"/>
              <a:t>, a </a:t>
            </a:r>
            <a:r>
              <a:rPr lang="en-GB" dirty="0" err="1"/>
              <a:t>sicrhau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bod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trin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staff </a:t>
            </a:r>
            <a:r>
              <a:rPr lang="en-GB" dirty="0" err="1"/>
              <a:t>a’u</a:t>
            </a:r>
            <a:r>
              <a:rPr lang="en-GB" dirty="0"/>
              <a:t> </a:t>
            </a:r>
            <a:r>
              <a:rPr lang="en-GB" dirty="0" err="1"/>
              <a:t>cwsmeriaid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gyfartal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572000" y="2996952"/>
            <a:ext cx="3628056" cy="332071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Image of extract from a safety certificate.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666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Cyflwyniad</a:t>
            </a:r>
            <a:r>
              <a:rPr lang="en-GB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3356992"/>
            <a:ext cx="3703320" cy="25121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sz="1700" dirty="0" smtClean="0"/>
          </a:p>
          <a:p>
            <a:pPr lvl="1"/>
            <a:r>
              <a:rPr lang="en-GB" sz="1700" dirty="0" err="1" smtClean="0"/>
              <a:t>Pob</a:t>
            </a:r>
            <a:r>
              <a:rPr lang="en-GB" sz="1700" dirty="0" smtClean="0"/>
              <a:t> </a:t>
            </a:r>
            <a:r>
              <a:rPr lang="en-GB" sz="1700" dirty="0" err="1"/>
              <a:t>cyswllt</a:t>
            </a:r>
            <a:r>
              <a:rPr lang="en-GB" sz="1700" dirty="0"/>
              <a:t> â </a:t>
            </a:r>
            <a:r>
              <a:rPr lang="en-GB" sz="1700" dirty="0" err="1"/>
              <a:t>chwsmeriaid</a:t>
            </a:r>
            <a:r>
              <a:rPr lang="en-GB" sz="1700" dirty="0"/>
              <a:t>, </a:t>
            </a:r>
            <a:r>
              <a:rPr lang="en-GB" sz="1700" dirty="0" err="1"/>
              <a:t>naill</a:t>
            </a:r>
            <a:r>
              <a:rPr lang="en-GB" sz="1700" dirty="0"/>
              <a:t> </a:t>
            </a:r>
            <a:r>
              <a:rPr lang="en-GB" sz="1700" dirty="0" err="1"/>
              <a:t>ai</a:t>
            </a:r>
            <a:r>
              <a:rPr lang="en-GB" sz="1700" dirty="0"/>
              <a:t> </a:t>
            </a:r>
            <a:r>
              <a:rPr lang="en-GB" sz="1700" dirty="0" err="1"/>
              <a:t>wyneb</a:t>
            </a:r>
            <a:r>
              <a:rPr lang="en-GB" sz="1700" dirty="0"/>
              <a:t> </a:t>
            </a:r>
            <a:r>
              <a:rPr lang="en-GB" sz="1700" dirty="0" err="1"/>
              <a:t>yn</a:t>
            </a:r>
            <a:r>
              <a:rPr lang="en-GB" sz="1700" dirty="0"/>
              <a:t> </a:t>
            </a:r>
            <a:r>
              <a:rPr lang="en-GB" sz="1700" dirty="0" err="1"/>
              <a:t>wyneb</a:t>
            </a:r>
            <a:r>
              <a:rPr lang="en-GB" sz="1700" dirty="0"/>
              <a:t>, </a:t>
            </a:r>
            <a:r>
              <a:rPr lang="en-GB" sz="1700" dirty="0" err="1"/>
              <a:t>dros</a:t>
            </a:r>
            <a:r>
              <a:rPr lang="en-GB" sz="1700" dirty="0"/>
              <a:t> y </a:t>
            </a:r>
            <a:r>
              <a:rPr lang="en-GB" sz="1700" dirty="0" err="1"/>
              <a:t>ffôn</a:t>
            </a:r>
            <a:r>
              <a:rPr lang="en-GB" sz="1700" dirty="0"/>
              <a:t> </a:t>
            </a:r>
            <a:r>
              <a:rPr lang="en-GB" sz="1700" dirty="0" err="1"/>
              <a:t>neu</a:t>
            </a:r>
            <a:r>
              <a:rPr lang="en-GB" sz="1700" dirty="0"/>
              <a:t> </a:t>
            </a:r>
            <a:r>
              <a:rPr lang="en-GB" sz="1700" dirty="0" err="1"/>
              <a:t>drwy</a:t>
            </a:r>
            <a:r>
              <a:rPr lang="en-GB" sz="1700" dirty="0"/>
              <a:t> </a:t>
            </a:r>
            <a:r>
              <a:rPr lang="en-GB" sz="1700" dirty="0" err="1"/>
              <a:t>gyfathrebu</a:t>
            </a:r>
            <a:r>
              <a:rPr lang="en-GB" sz="1700" dirty="0"/>
              <a:t> </a:t>
            </a:r>
            <a:r>
              <a:rPr lang="en-GB" sz="1700" dirty="0" err="1"/>
              <a:t>electronig</a:t>
            </a:r>
            <a:r>
              <a:rPr lang="en-GB" sz="1700" dirty="0"/>
              <a:t> </a:t>
            </a:r>
            <a:endParaRPr lang="en-GB" sz="1700" dirty="0" smtClean="0"/>
          </a:p>
          <a:p>
            <a:pPr lvl="1"/>
            <a:endParaRPr lang="en-GB" sz="1700" dirty="0" smtClean="0"/>
          </a:p>
          <a:p>
            <a:pPr lvl="1"/>
            <a:r>
              <a:rPr lang="en-GB" sz="1700" dirty="0" err="1" smtClean="0"/>
              <a:t>Cwrdd</a:t>
            </a:r>
            <a:r>
              <a:rPr lang="en-GB" sz="1700" dirty="0" smtClean="0"/>
              <a:t> </a:t>
            </a:r>
            <a:r>
              <a:rPr lang="en-GB" sz="1700" dirty="0"/>
              <a:t>â </a:t>
            </a:r>
            <a:r>
              <a:rPr lang="en-GB" sz="1700" dirty="0" err="1"/>
              <a:t>chwsmeriaid</a:t>
            </a:r>
            <a:r>
              <a:rPr lang="en-GB" sz="1700" dirty="0"/>
              <a:t> </a:t>
            </a:r>
            <a:endParaRPr lang="en-GB" sz="1700" dirty="0" smtClean="0"/>
          </a:p>
          <a:p>
            <a:pPr lvl="1"/>
            <a:endParaRPr lang="en-GB" sz="1700" dirty="0" smtClean="0"/>
          </a:p>
          <a:p>
            <a:pPr lvl="1"/>
            <a:r>
              <a:rPr lang="en-GB" sz="1700" dirty="0" err="1" smtClean="0"/>
              <a:t>Helpu</a:t>
            </a:r>
            <a:r>
              <a:rPr lang="en-GB" sz="1700" dirty="0" smtClean="0"/>
              <a:t> </a:t>
            </a:r>
            <a:r>
              <a:rPr lang="en-GB" sz="1700" dirty="0" err="1" smtClean="0"/>
              <a:t>cwsmeriaid</a:t>
            </a:r>
            <a:endParaRPr lang="en-GB" sz="1700" dirty="0" smtClean="0"/>
          </a:p>
          <a:p>
            <a:pPr lvl="1"/>
            <a:endParaRPr lang="en-GB" sz="1700" dirty="0" smtClean="0"/>
          </a:p>
          <a:p>
            <a:pPr lvl="1"/>
            <a:r>
              <a:rPr lang="en-GB" sz="1700" dirty="0" err="1" smtClean="0"/>
              <a:t>Sicrhau</a:t>
            </a:r>
            <a:r>
              <a:rPr lang="en-GB" sz="1700" dirty="0" smtClean="0"/>
              <a:t> </a:t>
            </a:r>
            <a:r>
              <a:rPr lang="en-GB" sz="1700" dirty="0"/>
              <a:t>bod </a:t>
            </a:r>
            <a:r>
              <a:rPr lang="en-GB" sz="1700" dirty="0" err="1"/>
              <a:t>cwsmeriaid</a:t>
            </a:r>
            <a:r>
              <a:rPr lang="en-GB" sz="1700" dirty="0"/>
              <a:t> </a:t>
            </a:r>
            <a:r>
              <a:rPr lang="en-GB" sz="1700" dirty="0" err="1"/>
              <a:t>yn</a:t>
            </a:r>
            <a:r>
              <a:rPr lang="en-GB" sz="1700" dirty="0"/>
              <a:t> </a:t>
            </a:r>
            <a:r>
              <a:rPr lang="en-GB" sz="1700" dirty="0" err="1"/>
              <a:t>mwynhau</a:t>
            </a:r>
            <a:r>
              <a:rPr lang="en-GB" sz="1700" dirty="0"/>
              <a:t> </a:t>
            </a:r>
            <a:r>
              <a:rPr lang="en-GB" sz="1700" dirty="0" err="1"/>
              <a:t>eu</a:t>
            </a:r>
            <a:r>
              <a:rPr lang="en-GB" sz="1700" dirty="0"/>
              <a:t> </a:t>
            </a:r>
            <a:r>
              <a:rPr lang="en-GB" sz="1700" dirty="0" err="1"/>
              <a:t>hunain</a:t>
            </a:r>
            <a:r>
              <a:rPr lang="en-GB" sz="1700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3356991"/>
            <a:ext cx="3703320" cy="2512103"/>
          </a:xfrm>
        </p:spPr>
        <p:txBody>
          <a:bodyPr>
            <a:normAutofit fontScale="92500" lnSpcReduction="20000"/>
          </a:bodyPr>
          <a:lstStyle/>
          <a:p>
            <a:endParaRPr lang="en-GB" sz="1500" dirty="0" smtClean="0"/>
          </a:p>
          <a:p>
            <a:pPr lvl="1"/>
            <a:r>
              <a:rPr lang="en-GB" sz="1700" dirty="0" err="1" smtClean="0"/>
              <a:t>Datrys</a:t>
            </a:r>
            <a:r>
              <a:rPr lang="en-GB" sz="1700" dirty="0" smtClean="0"/>
              <a:t> </a:t>
            </a:r>
            <a:r>
              <a:rPr lang="en-GB" sz="1700" dirty="0" err="1"/>
              <a:t>problemau</a:t>
            </a:r>
            <a:r>
              <a:rPr lang="en-GB" sz="1700" dirty="0"/>
              <a:t> </a:t>
            </a:r>
            <a:r>
              <a:rPr lang="en-GB" sz="1700" dirty="0" err="1" smtClean="0"/>
              <a:t>cwsmeriaid</a:t>
            </a:r>
            <a:endParaRPr lang="en-GB" sz="1700" dirty="0" smtClean="0"/>
          </a:p>
          <a:p>
            <a:pPr lvl="1"/>
            <a:endParaRPr lang="en-GB" sz="1700" dirty="0"/>
          </a:p>
          <a:p>
            <a:pPr lvl="1"/>
            <a:r>
              <a:rPr lang="en-GB" sz="1700" dirty="0" err="1" smtClean="0"/>
              <a:t>Gwrando</a:t>
            </a:r>
            <a:r>
              <a:rPr lang="en-GB" sz="1700" dirty="0" smtClean="0"/>
              <a:t> </a:t>
            </a:r>
            <a:r>
              <a:rPr lang="en-GB" sz="1700" dirty="0" err="1" smtClean="0"/>
              <a:t>ar</a:t>
            </a:r>
            <a:r>
              <a:rPr lang="en-GB" sz="1700" dirty="0" smtClean="0"/>
              <a:t> </a:t>
            </a:r>
            <a:r>
              <a:rPr lang="en-GB" sz="1700" dirty="0" err="1" smtClean="0"/>
              <a:t>gŵynion</a:t>
            </a:r>
            <a:r>
              <a:rPr lang="en-GB" sz="1700" dirty="0" smtClean="0"/>
              <a:t> </a:t>
            </a:r>
            <a:r>
              <a:rPr lang="en-GB" sz="1700" dirty="0" err="1" smtClean="0"/>
              <a:t>cwsmeriaid</a:t>
            </a:r>
            <a:endParaRPr lang="en-GB" sz="1700" dirty="0" smtClean="0"/>
          </a:p>
          <a:p>
            <a:pPr lvl="1"/>
            <a:endParaRPr lang="en-GB" sz="1700" dirty="0"/>
          </a:p>
          <a:p>
            <a:pPr lvl="1"/>
            <a:r>
              <a:rPr lang="en-GB" sz="1700" dirty="0" err="1" smtClean="0"/>
              <a:t>Trin</a:t>
            </a:r>
            <a:r>
              <a:rPr lang="en-GB" sz="1700" dirty="0" smtClean="0"/>
              <a:t> </a:t>
            </a:r>
            <a:r>
              <a:rPr lang="en-GB" sz="1700" dirty="0" err="1"/>
              <a:t>cwsmeriaid</a:t>
            </a:r>
            <a:r>
              <a:rPr lang="en-GB" sz="1700" dirty="0"/>
              <a:t> â </a:t>
            </a:r>
            <a:r>
              <a:rPr lang="en-GB" sz="1700" dirty="0" err="1" smtClean="0"/>
              <a:t>pharch</a:t>
            </a:r>
            <a:endParaRPr lang="en-GB" sz="1700" dirty="0" smtClean="0"/>
          </a:p>
          <a:p>
            <a:pPr lvl="1"/>
            <a:endParaRPr lang="en-GB" sz="1700" dirty="0" smtClean="0"/>
          </a:p>
          <a:p>
            <a:pPr lvl="1"/>
            <a:r>
              <a:rPr lang="en-GB" sz="1700" dirty="0" err="1" smtClean="0"/>
              <a:t>Magu</a:t>
            </a:r>
            <a:r>
              <a:rPr lang="en-GB" sz="1700" dirty="0" smtClean="0"/>
              <a:t> </a:t>
            </a:r>
            <a:r>
              <a:rPr lang="en-GB" sz="1700" dirty="0" err="1"/>
              <a:t>perthynas</a:t>
            </a:r>
            <a:r>
              <a:rPr lang="en-GB" sz="1700" dirty="0"/>
              <a:t> â </a:t>
            </a:r>
            <a:r>
              <a:rPr lang="en-GB" sz="1700" dirty="0" err="1" smtClean="0"/>
              <a:t>chwsmeriaid</a:t>
            </a:r>
            <a:endParaRPr lang="en-GB" sz="1700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827585" y="1844824"/>
            <a:ext cx="7560840" cy="144379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Beth </a:t>
            </a:r>
            <a:r>
              <a:rPr lang="en-GB" dirty="0" err="1"/>
              <a:t>ydyn</a:t>
            </a:r>
            <a:r>
              <a:rPr lang="en-GB" dirty="0"/>
              <a:t> </a:t>
            </a:r>
            <a:r>
              <a:rPr lang="en-GB" dirty="0" err="1"/>
              <a:t>ni’n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olygu</a:t>
            </a:r>
            <a:r>
              <a:rPr lang="en-GB" dirty="0"/>
              <a:t> </a:t>
            </a:r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wasanaeth</a:t>
            </a:r>
            <a:r>
              <a:rPr lang="en-GB" dirty="0"/>
              <a:t> </a:t>
            </a:r>
            <a:r>
              <a:rPr lang="en-GB" dirty="0" err="1"/>
              <a:t>cwsmeriaid</a:t>
            </a:r>
            <a:r>
              <a:rPr lang="en-GB" dirty="0"/>
              <a:t>?</a:t>
            </a:r>
          </a:p>
          <a:p>
            <a:endParaRPr lang="en-GB" dirty="0"/>
          </a:p>
          <a:p>
            <a:r>
              <a:rPr lang="en-GB" dirty="0"/>
              <a:t>Mae </a:t>
            </a:r>
            <a:r>
              <a:rPr lang="en-GB" dirty="0" err="1"/>
              <a:t>gwasanaeth</a:t>
            </a:r>
            <a:r>
              <a:rPr lang="en-GB" dirty="0"/>
              <a:t> </a:t>
            </a:r>
            <a:r>
              <a:rPr lang="en-GB" dirty="0" err="1"/>
              <a:t>cwsmeriaid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cynnwys</a:t>
            </a:r>
            <a:r>
              <a:rPr lang="en-GB" dirty="0" smtClean="0"/>
              <a:t>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117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60648"/>
            <a:ext cx="7543800" cy="5608446"/>
          </a:xfrm>
        </p:spPr>
        <p:txBody>
          <a:bodyPr/>
          <a:lstStyle/>
          <a:p>
            <a:r>
              <a:rPr lang="en-GB" dirty="0" err="1"/>
              <a:t>Cofiwch</a:t>
            </a:r>
            <a:r>
              <a:rPr lang="en-GB" dirty="0"/>
              <a:t>, </a:t>
            </a:r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rhan</a:t>
            </a:r>
            <a:r>
              <a:rPr lang="en-GB" dirty="0"/>
              <a:t> </a:t>
            </a:r>
            <a:r>
              <a:rPr lang="en-GB" dirty="0" err="1"/>
              <a:t>fwyaf</a:t>
            </a:r>
            <a:r>
              <a:rPr lang="en-GB" dirty="0"/>
              <a:t> o </a:t>
            </a:r>
            <a:r>
              <a:rPr lang="en-GB" dirty="0" err="1"/>
              <a:t>gwsmeriaid</a:t>
            </a:r>
            <a:r>
              <a:rPr lang="en-GB" dirty="0"/>
              <a:t> y </a:t>
            </a:r>
            <a:r>
              <a:rPr lang="en-GB" dirty="0" err="1"/>
              <a:t>diwydiant</a:t>
            </a:r>
            <a:r>
              <a:rPr lang="en-GB" dirty="0"/>
              <a:t> </a:t>
            </a:r>
            <a:r>
              <a:rPr lang="en-GB" dirty="0" err="1"/>
              <a:t>twristiaeth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talu</a:t>
            </a:r>
            <a:r>
              <a:rPr lang="en-GB" dirty="0"/>
              <a:t> am </a:t>
            </a:r>
            <a:r>
              <a:rPr lang="en-GB" dirty="0" err="1"/>
              <a:t>gael</a:t>
            </a:r>
            <a:r>
              <a:rPr lang="en-GB" dirty="0"/>
              <a:t> </a:t>
            </a:r>
            <a:r>
              <a:rPr lang="en-GB" dirty="0" err="1"/>
              <a:t>amser</a:t>
            </a:r>
            <a:r>
              <a:rPr lang="en-GB" dirty="0"/>
              <a:t> da ac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fwynhau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hunain</a:t>
            </a:r>
            <a:r>
              <a:rPr lang="en-GB" dirty="0"/>
              <a:t>, </a:t>
            </a:r>
            <a:r>
              <a:rPr lang="en-GB" dirty="0" err="1"/>
              <a:t>ni</a:t>
            </a:r>
            <a:r>
              <a:rPr lang="en-GB" dirty="0"/>
              <a:t> </a:t>
            </a:r>
            <a:r>
              <a:rPr lang="en-GB" dirty="0" err="1"/>
              <a:t>waeth</a:t>
            </a:r>
            <a:r>
              <a:rPr lang="en-GB" dirty="0"/>
              <a:t> a </a:t>
            </a:r>
            <a:r>
              <a:rPr lang="en-GB" dirty="0" err="1"/>
              <a:t>ydynt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gwyliau</a:t>
            </a:r>
            <a:r>
              <a:rPr lang="en-GB" dirty="0"/>
              <a:t>,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ymweld</a:t>
            </a:r>
            <a:r>
              <a:rPr lang="en-GB" dirty="0"/>
              <a:t> ag </a:t>
            </a:r>
            <a:r>
              <a:rPr lang="en-GB" dirty="0" err="1"/>
              <a:t>atyniad</a:t>
            </a:r>
            <a:r>
              <a:rPr lang="en-GB" dirty="0"/>
              <a:t>,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cymryd</a:t>
            </a:r>
            <a:r>
              <a:rPr lang="en-GB" dirty="0"/>
              <a:t> </a:t>
            </a:r>
            <a:r>
              <a:rPr lang="en-GB" dirty="0" err="1"/>
              <a:t>rhan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gweithgaredd</a:t>
            </a:r>
            <a:r>
              <a:rPr lang="en-GB" dirty="0"/>
              <a:t> </a:t>
            </a:r>
            <a:r>
              <a:rPr lang="en-GB" dirty="0" err="1"/>
              <a:t>antur</a:t>
            </a:r>
            <a:r>
              <a:rPr lang="en-GB" dirty="0"/>
              <a:t> </a:t>
            </a:r>
            <a:r>
              <a:rPr lang="en-GB" dirty="0" err="1"/>
              <a:t>neu’n</a:t>
            </a:r>
            <a:r>
              <a:rPr lang="en-GB" dirty="0"/>
              <a:t> </a:t>
            </a:r>
            <a:r>
              <a:rPr lang="en-GB" dirty="0" err="1"/>
              <a:t>aros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gwesty</a:t>
            </a:r>
            <a:r>
              <a:rPr lang="en-GB" dirty="0"/>
              <a:t>. </a:t>
            </a:r>
            <a:r>
              <a:rPr lang="en-GB" dirty="0" err="1"/>
              <a:t>Rhaid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bobl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gweithio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diwydiant</a:t>
            </a:r>
            <a:r>
              <a:rPr lang="en-GB" dirty="0"/>
              <a:t> </a:t>
            </a:r>
            <a:r>
              <a:rPr lang="en-GB" dirty="0" err="1"/>
              <a:t>wneud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siŵr</a:t>
            </a:r>
            <a:r>
              <a:rPr lang="en-GB" dirty="0"/>
              <a:t> bod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digwydd</a:t>
            </a:r>
            <a:r>
              <a:rPr lang="en-GB" dirty="0"/>
              <a:t>. Dyna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gwasanaeth</a:t>
            </a:r>
            <a:r>
              <a:rPr lang="en-GB" dirty="0"/>
              <a:t> </a:t>
            </a:r>
            <a:r>
              <a:rPr lang="en-GB" dirty="0" err="1"/>
              <a:t>cwsmeriaid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bôn</a:t>
            </a:r>
            <a:r>
              <a:rPr lang="en-GB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2195737" y="2548692"/>
            <a:ext cx="5256584" cy="399849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438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Darparu</a:t>
            </a:r>
            <a:r>
              <a:rPr lang="en-GB" dirty="0"/>
              <a:t> </a:t>
            </a:r>
            <a:r>
              <a:rPr lang="en-GB" dirty="0" err="1"/>
              <a:t>gwasanaeth</a:t>
            </a:r>
            <a:r>
              <a:rPr lang="en-GB" dirty="0"/>
              <a:t> </a:t>
            </a:r>
            <a:r>
              <a:rPr lang="en-GB" dirty="0" err="1"/>
              <a:t>cwsmeriaid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Mae </a:t>
            </a:r>
            <a:r>
              <a:rPr lang="en-GB" dirty="0" err="1"/>
              <a:t>cannoedd</a:t>
            </a:r>
            <a:r>
              <a:rPr lang="en-GB" dirty="0"/>
              <a:t> o </a:t>
            </a:r>
            <a:r>
              <a:rPr lang="en-GB" dirty="0" err="1"/>
              <a:t>wahanol</a:t>
            </a:r>
            <a:r>
              <a:rPr lang="en-GB" dirty="0"/>
              <a:t> </a:t>
            </a:r>
            <a:r>
              <a:rPr lang="en-GB" dirty="0" err="1"/>
              <a:t>swyddi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diwydiant</a:t>
            </a:r>
            <a:r>
              <a:rPr lang="en-GB" dirty="0"/>
              <a:t> </a:t>
            </a:r>
            <a:r>
              <a:rPr lang="en-GB" dirty="0" err="1"/>
              <a:t>twristiaeth</a:t>
            </a:r>
            <a:r>
              <a:rPr lang="en-GB" dirty="0"/>
              <a:t>. Mae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lawer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bobl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gwneud</a:t>
            </a:r>
            <a:r>
              <a:rPr lang="en-GB" dirty="0"/>
              <a:t> y </a:t>
            </a:r>
            <a:r>
              <a:rPr lang="en-GB" dirty="0" err="1"/>
              <a:t>swyddi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bethau</a:t>
            </a:r>
            <a:r>
              <a:rPr lang="en-GB" dirty="0"/>
              <a:t> </a:t>
            </a:r>
            <a:r>
              <a:rPr lang="en-GB" dirty="0" err="1"/>
              <a:t>pwysig</a:t>
            </a:r>
            <a:r>
              <a:rPr lang="en-GB" dirty="0"/>
              <a:t> </a:t>
            </a:r>
            <a:r>
              <a:rPr lang="en-GB" dirty="0" err="1"/>
              <a:t>i’w</a:t>
            </a:r>
            <a:r>
              <a:rPr lang="en-GB" dirty="0"/>
              <a:t> </a:t>
            </a:r>
            <a:r>
              <a:rPr lang="en-GB" dirty="0" err="1"/>
              <a:t>gwneud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ogystal</a:t>
            </a:r>
            <a:r>
              <a:rPr lang="en-GB" dirty="0"/>
              <a:t> â </a:t>
            </a:r>
            <a:r>
              <a:rPr lang="en-GB" dirty="0" err="1"/>
              <a:t>darparu</a:t>
            </a:r>
            <a:r>
              <a:rPr lang="en-GB" dirty="0"/>
              <a:t> </a:t>
            </a:r>
            <a:r>
              <a:rPr lang="en-GB" dirty="0" err="1"/>
              <a:t>gwasanaeth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gwsmeriaid</a:t>
            </a:r>
            <a:r>
              <a:rPr lang="en-GB" dirty="0"/>
              <a:t>.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enghraifft</a:t>
            </a:r>
            <a:r>
              <a:rPr lang="en-GB" dirty="0"/>
              <a:t>,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criw</a:t>
            </a:r>
            <a:r>
              <a:rPr lang="en-GB" dirty="0"/>
              <a:t> </a:t>
            </a:r>
            <a:r>
              <a:rPr lang="en-GB" dirty="0" err="1"/>
              <a:t>caban</a:t>
            </a:r>
            <a:r>
              <a:rPr lang="en-GB" dirty="0"/>
              <a:t> </a:t>
            </a:r>
            <a:r>
              <a:rPr lang="en-GB" dirty="0" err="1"/>
              <a:t>cwmni</a:t>
            </a:r>
            <a:r>
              <a:rPr lang="en-GB" dirty="0"/>
              <a:t> </a:t>
            </a:r>
            <a:r>
              <a:rPr lang="en-GB" dirty="0" err="1"/>
              <a:t>hedfan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gyfrifol</a:t>
            </a:r>
            <a:r>
              <a:rPr lang="en-GB" dirty="0"/>
              <a:t> am </a:t>
            </a:r>
            <a:r>
              <a:rPr lang="en-GB" dirty="0" err="1"/>
              <a:t>ddiogelwch</a:t>
            </a:r>
            <a:r>
              <a:rPr lang="en-GB" dirty="0"/>
              <a:t> </a:t>
            </a:r>
            <a:r>
              <a:rPr lang="en-GB" dirty="0" err="1"/>
              <a:t>teithwyr</a:t>
            </a:r>
            <a:r>
              <a:rPr lang="en-GB" dirty="0"/>
              <a:t> ac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derbynyddion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gwesty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gorfod</a:t>
            </a:r>
            <a:r>
              <a:rPr lang="en-GB" dirty="0"/>
              <a:t> </a:t>
            </a:r>
            <a:r>
              <a:rPr lang="en-GB" dirty="0" err="1"/>
              <a:t>darparu’r</a:t>
            </a:r>
            <a:r>
              <a:rPr lang="en-GB" dirty="0"/>
              <a:t> </a:t>
            </a:r>
            <a:r>
              <a:rPr lang="en-GB" dirty="0" err="1"/>
              <a:t>wybodaeth</a:t>
            </a:r>
            <a:r>
              <a:rPr lang="en-GB" dirty="0"/>
              <a:t> </a:t>
            </a:r>
            <a:r>
              <a:rPr lang="en-GB" dirty="0" err="1"/>
              <a:t>gywir</a:t>
            </a:r>
            <a:r>
              <a:rPr lang="en-GB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4440" y="3725416"/>
            <a:ext cx="3623511" cy="275322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2169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404664"/>
            <a:ext cx="7543800" cy="230425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Mae </a:t>
            </a:r>
            <a:r>
              <a:rPr lang="en-GB" dirty="0" err="1"/>
              <a:t>gweithredwyr</a:t>
            </a:r>
            <a:r>
              <a:rPr lang="en-GB" dirty="0"/>
              <a:t> </a:t>
            </a:r>
            <a:r>
              <a:rPr lang="en-GB" dirty="0" err="1"/>
              <a:t>reidiau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parciau</a:t>
            </a:r>
            <a:r>
              <a:rPr lang="en-GB" dirty="0"/>
              <a:t> </a:t>
            </a:r>
            <a:r>
              <a:rPr lang="en-GB" dirty="0" err="1"/>
              <a:t>hamdden</a:t>
            </a:r>
            <a:r>
              <a:rPr lang="en-GB" dirty="0"/>
              <a:t> a </a:t>
            </a:r>
            <a:r>
              <a:rPr lang="en-GB" dirty="0" err="1"/>
              <a:t>hyfforddwyr</a:t>
            </a:r>
            <a:r>
              <a:rPr lang="en-GB" dirty="0"/>
              <a:t> </a:t>
            </a:r>
            <a:r>
              <a:rPr lang="en-GB" dirty="0" err="1"/>
              <a:t>eirfyrddio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enghreifftiau</a:t>
            </a:r>
            <a:r>
              <a:rPr lang="en-GB" dirty="0"/>
              <a:t> </a:t>
            </a:r>
            <a:r>
              <a:rPr lang="en-GB" dirty="0" err="1"/>
              <a:t>eraill</a:t>
            </a:r>
            <a:r>
              <a:rPr lang="en-GB" dirty="0"/>
              <a:t> </a:t>
            </a:r>
            <a:r>
              <a:rPr lang="en-GB" dirty="0" err="1"/>
              <a:t>lle</a:t>
            </a:r>
            <a:r>
              <a:rPr lang="en-GB" dirty="0"/>
              <a:t>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diogelwch</a:t>
            </a:r>
            <a:r>
              <a:rPr lang="en-GB" dirty="0"/>
              <a:t> </a:t>
            </a:r>
            <a:r>
              <a:rPr lang="en-GB" dirty="0" err="1"/>
              <a:t>cwsmeriaid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bwysig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ogystal</a:t>
            </a:r>
            <a:r>
              <a:rPr lang="en-GB" dirty="0"/>
              <a:t> â </a:t>
            </a:r>
            <a:r>
              <a:rPr lang="en-GB" dirty="0" err="1"/>
              <a:t>darparu</a:t>
            </a:r>
            <a:r>
              <a:rPr lang="en-GB" dirty="0"/>
              <a:t> </a:t>
            </a:r>
            <a:r>
              <a:rPr lang="en-GB" dirty="0" err="1"/>
              <a:t>lefel</a:t>
            </a:r>
            <a:r>
              <a:rPr lang="en-GB" dirty="0"/>
              <a:t> </a:t>
            </a:r>
            <a:r>
              <a:rPr lang="en-GB" dirty="0" err="1"/>
              <a:t>uchel</a:t>
            </a:r>
            <a:r>
              <a:rPr lang="en-GB" dirty="0"/>
              <a:t> o </a:t>
            </a:r>
            <a:r>
              <a:rPr lang="en-GB" dirty="0" err="1"/>
              <a:t>wasanaeth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Rhaid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bobl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gweithio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diwydiant</a:t>
            </a:r>
            <a:r>
              <a:rPr lang="en-GB" dirty="0"/>
              <a:t> </a:t>
            </a:r>
            <a:r>
              <a:rPr lang="en-GB" dirty="0" err="1"/>
              <a:t>twristiaeth</a:t>
            </a:r>
            <a:r>
              <a:rPr lang="en-GB" dirty="0"/>
              <a:t> </a:t>
            </a:r>
            <a:r>
              <a:rPr lang="en-GB" dirty="0" err="1"/>
              <a:t>wneud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iawn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ogystal</a:t>
            </a:r>
            <a:r>
              <a:rPr lang="en-GB" dirty="0"/>
              <a:t> â bod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gwrtais</a:t>
            </a:r>
            <a:r>
              <a:rPr lang="en-GB" dirty="0"/>
              <a:t> a </a:t>
            </a:r>
            <a:r>
              <a:rPr lang="en-GB" dirty="0" err="1"/>
              <a:t>gwasanaethgar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gwsmeriaid</a:t>
            </a:r>
            <a:r>
              <a:rPr lang="en-GB" dirty="0"/>
              <a:t>. </a:t>
            </a:r>
            <a:r>
              <a:rPr lang="en-GB" dirty="0" err="1"/>
              <a:t>Weithiau</a:t>
            </a:r>
            <a:r>
              <a:rPr lang="en-GB" dirty="0"/>
              <a:t>, </a:t>
            </a:r>
            <a:r>
              <a:rPr lang="en-GB" dirty="0" err="1"/>
              <a:t>nid</a:t>
            </a:r>
            <a:r>
              <a:rPr lang="en-GB" dirty="0"/>
              <a:t>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darparu</a:t>
            </a:r>
            <a:r>
              <a:rPr lang="en-GB" dirty="0"/>
              <a:t> </a:t>
            </a:r>
            <a:r>
              <a:rPr lang="en-GB" dirty="0" err="1"/>
              <a:t>gwasanaeth</a:t>
            </a:r>
            <a:r>
              <a:rPr lang="en-GB" dirty="0"/>
              <a:t> </a:t>
            </a:r>
            <a:r>
              <a:rPr lang="en-GB" dirty="0" err="1"/>
              <a:t>cwsmeriaid</a:t>
            </a:r>
            <a:r>
              <a:rPr lang="en-GB" dirty="0"/>
              <a:t> da </a:t>
            </a:r>
            <a:r>
              <a:rPr lang="en-GB" dirty="0" err="1"/>
              <a:t>mor</a:t>
            </a:r>
            <a:r>
              <a:rPr lang="en-GB" dirty="0"/>
              <a:t> </a:t>
            </a:r>
            <a:r>
              <a:rPr lang="en-GB" dirty="0" err="1"/>
              <a:t>hawdd</a:t>
            </a:r>
            <a:r>
              <a:rPr lang="en-GB" dirty="0"/>
              <a:t> ag y 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ymddangos</a:t>
            </a:r>
            <a:r>
              <a:rPr lang="en-GB" dirty="0" smtClean="0"/>
              <a:t>!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71600" y="2636912"/>
            <a:ext cx="4248472" cy="24748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I’n</a:t>
            </a:r>
            <a:r>
              <a:rPr lang="en-GB" dirty="0"/>
              <a:t> </a:t>
            </a:r>
            <a:r>
              <a:rPr lang="en-GB" dirty="0" err="1"/>
              <a:t>helpu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ddeall</a:t>
            </a:r>
            <a:r>
              <a:rPr lang="en-GB" dirty="0"/>
              <a:t> </a:t>
            </a:r>
            <a:r>
              <a:rPr lang="en-GB" dirty="0" err="1"/>
              <a:t>gwasanaeth</a:t>
            </a:r>
            <a:r>
              <a:rPr lang="en-GB" dirty="0"/>
              <a:t> </a:t>
            </a:r>
            <a:r>
              <a:rPr lang="en-GB" dirty="0" err="1"/>
              <a:t>cwsmeriaid</a:t>
            </a:r>
            <a:r>
              <a:rPr lang="en-GB" dirty="0"/>
              <a:t> </a:t>
            </a:r>
            <a:r>
              <a:rPr lang="en-GB" dirty="0" err="1"/>
              <a:t>ychydig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well, </a:t>
            </a:r>
            <a:r>
              <a:rPr lang="en-GB" dirty="0" err="1"/>
              <a:t>gallwn</a:t>
            </a:r>
            <a:r>
              <a:rPr lang="en-GB" dirty="0"/>
              <a:t> </a:t>
            </a:r>
            <a:r>
              <a:rPr lang="en-GB" dirty="0" err="1"/>
              <a:t>feddwl</a:t>
            </a:r>
            <a:r>
              <a:rPr lang="en-GB" dirty="0"/>
              <a:t> am </a:t>
            </a:r>
            <a:r>
              <a:rPr lang="en-GB" dirty="0" err="1"/>
              <a:t>wahanol</a:t>
            </a:r>
            <a:r>
              <a:rPr lang="en-GB" dirty="0"/>
              <a:t> </a:t>
            </a:r>
            <a:r>
              <a:rPr lang="en-GB" dirty="0" err="1"/>
              <a:t>agweddau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wasanaeth</a:t>
            </a:r>
            <a:r>
              <a:rPr lang="en-GB" dirty="0"/>
              <a:t> </a:t>
            </a:r>
            <a:r>
              <a:rPr lang="en-GB" dirty="0" err="1"/>
              <a:t>cwsmeriaid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i="1" dirty="0" err="1"/>
              <a:t>egwyddorion</a:t>
            </a:r>
            <a:r>
              <a:rPr lang="en-GB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9981" y="4218861"/>
            <a:ext cx="3551710" cy="219195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436096" y="2636911"/>
            <a:ext cx="3150669" cy="37739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092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Cyfarch</a:t>
            </a:r>
            <a:r>
              <a:rPr lang="en-GB" dirty="0"/>
              <a:t> y </a:t>
            </a:r>
            <a:r>
              <a:rPr lang="en-GB" dirty="0" err="1"/>
              <a:t>cwsmer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679610"/>
          </a:xfrm>
        </p:spPr>
        <p:txBody>
          <a:bodyPr>
            <a:normAutofit/>
          </a:bodyPr>
          <a:lstStyle/>
          <a:p>
            <a:r>
              <a:rPr lang="en-GB" dirty="0"/>
              <a:t>Mae </a:t>
            </a:r>
            <a:r>
              <a:rPr lang="en-GB" dirty="0" err="1"/>
              <a:t>gwasanaeth</a:t>
            </a:r>
            <a:r>
              <a:rPr lang="en-GB" dirty="0"/>
              <a:t> </a:t>
            </a:r>
            <a:r>
              <a:rPr lang="en-GB" dirty="0" err="1"/>
              <a:t>cwsmeriaid</a:t>
            </a:r>
            <a:r>
              <a:rPr lang="en-GB" dirty="0"/>
              <a:t> da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dechrau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eiliad</a:t>
            </a:r>
            <a:r>
              <a:rPr lang="en-GB" dirty="0"/>
              <a:t> </a:t>
            </a:r>
            <a:r>
              <a:rPr lang="en-GB" dirty="0" err="1"/>
              <a:t>gyntaf</a:t>
            </a:r>
            <a:r>
              <a:rPr lang="en-GB" dirty="0"/>
              <a:t> y </a:t>
            </a:r>
            <a:r>
              <a:rPr lang="en-GB" dirty="0" err="1"/>
              <a:t>bydd</a:t>
            </a:r>
            <a:r>
              <a:rPr lang="en-GB" dirty="0"/>
              <a:t> </a:t>
            </a:r>
            <a:r>
              <a:rPr lang="en-GB" dirty="0" err="1"/>
              <a:t>sgwrs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dechrau</a:t>
            </a:r>
            <a:r>
              <a:rPr lang="en-GB" dirty="0"/>
              <a:t> </a:t>
            </a:r>
            <a:r>
              <a:rPr lang="en-GB" dirty="0" err="1"/>
              <a:t>rhwng</a:t>
            </a:r>
            <a:r>
              <a:rPr lang="en-GB" dirty="0"/>
              <a:t> </a:t>
            </a:r>
            <a:r>
              <a:rPr lang="en-GB" dirty="0" err="1"/>
              <a:t>cwsmer</a:t>
            </a:r>
            <a:r>
              <a:rPr lang="en-GB" dirty="0"/>
              <a:t> a </a:t>
            </a:r>
            <a:r>
              <a:rPr lang="en-GB" dirty="0" err="1"/>
              <a:t>chyflogai</a:t>
            </a:r>
            <a:r>
              <a:rPr lang="en-GB" dirty="0"/>
              <a:t>! </a:t>
            </a:r>
          </a:p>
          <a:p>
            <a:r>
              <a:rPr lang="en-GB" dirty="0" err="1"/>
              <a:t>Gellir</a:t>
            </a:r>
            <a:r>
              <a:rPr lang="en-GB" dirty="0"/>
              <a:t> </a:t>
            </a:r>
            <a:r>
              <a:rPr lang="en-GB" dirty="0" err="1"/>
              <a:t>defnyddio</a:t>
            </a:r>
            <a:r>
              <a:rPr lang="en-GB" dirty="0"/>
              <a:t> ‘</a:t>
            </a:r>
            <a:r>
              <a:rPr lang="en-GB" dirty="0" err="1"/>
              <a:t>Helo</a:t>
            </a:r>
            <a:r>
              <a:rPr lang="en-GB" dirty="0"/>
              <a:t>’, ‘bore da’, ‘</a:t>
            </a:r>
            <a:r>
              <a:rPr lang="en-GB" dirty="0" err="1"/>
              <a:t>croeso</a:t>
            </a:r>
            <a:r>
              <a:rPr lang="en-GB" dirty="0"/>
              <a:t>’ a </a:t>
            </a:r>
            <a:r>
              <a:rPr lang="en-GB" dirty="0" err="1"/>
              <a:t>chyfarchion</a:t>
            </a:r>
            <a:r>
              <a:rPr lang="en-GB" dirty="0"/>
              <a:t> </a:t>
            </a:r>
            <a:r>
              <a:rPr lang="en-GB" dirty="0" err="1"/>
              <a:t>eraill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wneud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cwsmer</a:t>
            </a:r>
            <a:r>
              <a:rPr lang="en-GB" dirty="0"/>
              <a:t> </a:t>
            </a:r>
            <a:r>
              <a:rPr lang="en-GB" dirty="0" err="1"/>
              <a:t>deimlo’n</a:t>
            </a:r>
            <a:r>
              <a:rPr lang="en-GB" dirty="0"/>
              <a:t> </a:t>
            </a:r>
            <a:r>
              <a:rPr lang="en-GB" dirty="0" err="1"/>
              <a:t>gyffyrddus</a:t>
            </a:r>
            <a:r>
              <a:rPr lang="en-GB" dirty="0"/>
              <a:t>. </a:t>
            </a:r>
          </a:p>
          <a:p>
            <a:r>
              <a:rPr lang="en-GB" dirty="0"/>
              <a:t>Gall y </a:t>
            </a:r>
            <a:r>
              <a:rPr lang="en-GB" dirty="0" err="1"/>
              <a:t>cyswllt</a:t>
            </a:r>
            <a:r>
              <a:rPr lang="en-GB" dirty="0"/>
              <a:t> </a:t>
            </a:r>
            <a:r>
              <a:rPr lang="en-GB" dirty="0" err="1"/>
              <a:t>cyntaf</a:t>
            </a:r>
            <a:r>
              <a:rPr lang="en-GB" dirty="0"/>
              <a:t> a </a:t>
            </a:r>
            <a:r>
              <a:rPr lang="en-GB" dirty="0" err="1"/>
              <a:t>gaiff</a:t>
            </a:r>
            <a:r>
              <a:rPr lang="en-GB" dirty="0"/>
              <a:t> y </a:t>
            </a:r>
            <a:r>
              <a:rPr lang="en-GB" dirty="0" err="1"/>
              <a:t>cwsmer</a:t>
            </a:r>
            <a:r>
              <a:rPr lang="en-GB" dirty="0"/>
              <a:t> â </a:t>
            </a:r>
            <a:r>
              <a:rPr lang="en-GB" dirty="0" err="1"/>
              <a:t>sefydliad</a:t>
            </a:r>
            <a:r>
              <a:rPr lang="en-GB" dirty="0"/>
              <a:t> </a:t>
            </a:r>
            <a:r>
              <a:rPr lang="en-GB" dirty="0" err="1"/>
              <a:t>twristiaeth</a:t>
            </a:r>
            <a:r>
              <a:rPr lang="en-GB" dirty="0"/>
              <a:t>, </a:t>
            </a:r>
            <a:r>
              <a:rPr lang="en-GB" dirty="0" err="1"/>
              <a:t>sef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argraff</a:t>
            </a:r>
            <a:r>
              <a:rPr lang="en-GB" dirty="0"/>
              <a:t> </a:t>
            </a:r>
            <a:r>
              <a:rPr lang="en-GB" dirty="0" err="1"/>
              <a:t>gyntaf</a:t>
            </a:r>
            <a:r>
              <a:rPr lang="en-GB" dirty="0"/>
              <a:t>, </a:t>
            </a:r>
            <a:r>
              <a:rPr lang="en-GB" dirty="0" err="1"/>
              <a:t>wneud</a:t>
            </a:r>
            <a:r>
              <a:rPr lang="en-GB" dirty="0"/>
              <a:t> </a:t>
            </a:r>
            <a:r>
              <a:rPr lang="en-GB" dirty="0" err="1"/>
              <a:t>gwahaniaeth</a:t>
            </a:r>
            <a:r>
              <a:rPr lang="en-GB" dirty="0"/>
              <a:t> </a:t>
            </a:r>
            <a:r>
              <a:rPr lang="en-GB" dirty="0" err="1"/>
              <a:t>mawr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ffordd</a:t>
            </a:r>
            <a:r>
              <a:rPr lang="en-GB" dirty="0"/>
              <a:t> y </a:t>
            </a:r>
            <a:r>
              <a:rPr lang="en-GB" dirty="0" err="1"/>
              <a:t>bydd</a:t>
            </a:r>
            <a:r>
              <a:rPr lang="en-GB" dirty="0"/>
              <a:t> y </a:t>
            </a:r>
            <a:r>
              <a:rPr lang="en-GB" dirty="0" err="1"/>
              <a:t>cwsmer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ymddwyn</a:t>
            </a:r>
            <a:r>
              <a:rPr lang="en-GB" dirty="0"/>
              <a:t> ac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ymateb</a:t>
            </a:r>
            <a:r>
              <a:rPr lang="en-GB" dirty="0"/>
              <a:t>. </a:t>
            </a:r>
          </a:p>
          <a:p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argraff</a:t>
            </a:r>
            <a:r>
              <a:rPr lang="en-GB" dirty="0"/>
              <a:t> </a:t>
            </a:r>
            <a:r>
              <a:rPr lang="en-GB" dirty="0" err="1"/>
              <a:t>gyntaf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golygu’r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a </a:t>
            </a:r>
            <a:r>
              <a:rPr lang="en-GB" dirty="0" err="1"/>
              <a:t>ddywedir</a:t>
            </a:r>
            <a:r>
              <a:rPr lang="en-GB" dirty="0"/>
              <a:t> </a:t>
            </a:r>
            <a:r>
              <a:rPr lang="en-GB" dirty="0" err="1"/>
              <a:t>ond</a:t>
            </a:r>
            <a:r>
              <a:rPr lang="en-GB" dirty="0"/>
              <a:t> </a:t>
            </a:r>
            <a:r>
              <a:rPr lang="en-GB" dirty="0" err="1"/>
              <a:t>hefyd</a:t>
            </a:r>
            <a:r>
              <a:rPr lang="en-GB" dirty="0"/>
              <a:t> y </a:t>
            </a:r>
            <a:r>
              <a:rPr lang="en-GB" dirty="0" err="1"/>
              <a:t>ffordd</a:t>
            </a:r>
            <a:r>
              <a:rPr lang="en-GB" dirty="0"/>
              <a:t> y </a:t>
            </a:r>
            <a:r>
              <a:rPr lang="en-GB" dirty="0" err="1"/>
              <a:t>caiff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ddweud</a:t>
            </a:r>
            <a:r>
              <a:rPr lang="en-GB" dirty="0"/>
              <a:t> ac </a:t>
            </a:r>
            <a:r>
              <a:rPr lang="en-GB" dirty="0" err="1"/>
              <a:t>agwedd</a:t>
            </a:r>
            <a:r>
              <a:rPr lang="en-GB" dirty="0"/>
              <a:t>, </a:t>
            </a:r>
            <a:r>
              <a:rPr lang="en-GB" dirty="0" err="1"/>
              <a:t>iaith</a:t>
            </a:r>
            <a:r>
              <a:rPr lang="en-GB" dirty="0"/>
              <a:t> </a:t>
            </a:r>
            <a:r>
              <a:rPr lang="en-GB" dirty="0" err="1"/>
              <a:t>corff</a:t>
            </a:r>
            <a:r>
              <a:rPr lang="en-GB" dirty="0"/>
              <a:t> a </a:t>
            </a:r>
            <a:r>
              <a:rPr lang="en-GB" dirty="0" err="1"/>
              <a:t>golwg</a:t>
            </a:r>
            <a:r>
              <a:rPr lang="en-GB" dirty="0"/>
              <a:t> </a:t>
            </a:r>
            <a:r>
              <a:rPr lang="en-GB" dirty="0" err="1"/>
              <a:t>bersonol</a:t>
            </a:r>
            <a:r>
              <a:rPr lang="en-GB" dirty="0"/>
              <a:t> y </a:t>
            </a:r>
            <a:r>
              <a:rPr lang="en-GB" dirty="0" err="1"/>
              <a:t>sawl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darparu’r</a:t>
            </a:r>
            <a:r>
              <a:rPr lang="en-GB" dirty="0"/>
              <a:t> </a:t>
            </a:r>
            <a:r>
              <a:rPr lang="en-GB" dirty="0" err="1"/>
              <a:t>gwasanaeth</a:t>
            </a:r>
            <a:r>
              <a:rPr lang="en-GB" dirty="0"/>
              <a:t>. </a:t>
            </a:r>
          </a:p>
          <a:p>
            <a:r>
              <a:rPr lang="en-GB" dirty="0"/>
              <a:t>Mae </a:t>
            </a:r>
            <a:r>
              <a:rPr lang="en-GB" dirty="0" err="1"/>
              <a:t>llawer</a:t>
            </a:r>
            <a:r>
              <a:rPr lang="en-GB" dirty="0"/>
              <a:t> o </a:t>
            </a:r>
            <a:r>
              <a:rPr lang="en-GB" dirty="0" err="1"/>
              <a:t>ffyrdd</a:t>
            </a:r>
            <a:r>
              <a:rPr lang="en-GB" dirty="0"/>
              <a:t> o </a:t>
            </a:r>
            <a:r>
              <a:rPr lang="en-GB" dirty="0" err="1"/>
              <a:t>ddechrau’r</a:t>
            </a:r>
            <a:r>
              <a:rPr lang="en-GB" dirty="0"/>
              <a:t> </a:t>
            </a:r>
            <a:r>
              <a:rPr lang="en-GB" dirty="0" err="1"/>
              <a:t>sgwrs</a:t>
            </a:r>
            <a:r>
              <a:rPr lang="en-GB" dirty="0"/>
              <a:t> </a:t>
            </a:r>
            <a:r>
              <a:rPr lang="en-GB" dirty="0" err="1"/>
              <a:t>gyda</a:t>
            </a:r>
            <a:r>
              <a:rPr lang="en-GB" dirty="0"/>
              <a:t> </a:t>
            </a:r>
            <a:r>
              <a:rPr lang="en-GB" dirty="0" err="1"/>
              <a:t>chwsmer</a:t>
            </a:r>
            <a:r>
              <a:rPr lang="en-GB" dirty="0"/>
              <a:t>,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ddibynnu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union </a:t>
            </a:r>
            <a:r>
              <a:rPr lang="en-GB" dirty="0" err="1"/>
              <a:t>amgylchiadau</a:t>
            </a:r>
            <a:r>
              <a:rPr lang="en-GB" dirty="0"/>
              <a:t>.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enghraifft</a:t>
            </a:r>
            <a:r>
              <a:rPr lang="en-GB" dirty="0"/>
              <a:t>,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bu’r</a:t>
            </a:r>
            <a:r>
              <a:rPr lang="en-GB" dirty="0"/>
              <a:t> </a:t>
            </a:r>
            <a:r>
              <a:rPr lang="en-GB" dirty="0" err="1"/>
              <a:t>cwsmer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aros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ciw</a:t>
            </a:r>
            <a:r>
              <a:rPr lang="en-GB" dirty="0"/>
              <a:t>, </a:t>
            </a:r>
            <a:r>
              <a:rPr lang="en-GB" dirty="0" err="1"/>
              <a:t>gallai</a:t>
            </a:r>
            <a:r>
              <a:rPr lang="en-GB" dirty="0"/>
              <a:t> ‘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ddrwg</a:t>
            </a:r>
            <a:r>
              <a:rPr lang="en-GB" dirty="0"/>
              <a:t> gen </a:t>
            </a:r>
            <a:r>
              <a:rPr lang="en-GB" dirty="0" err="1"/>
              <a:t>i’ch</a:t>
            </a:r>
            <a:r>
              <a:rPr lang="en-GB" dirty="0"/>
              <a:t> </a:t>
            </a:r>
            <a:r>
              <a:rPr lang="en-GB" dirty="0" err="1"/>
              <a:t>cadw</a:t>
            </a:r>
            <a:r>
              <a:rPr lang="en-GB" dirty="0"/>
              <a:t> </a:t>
            </a:r>
            <a:r>
              <a:rPr lang="en-GB" dirty="0" err="1"/>
              <a:t>chi’n</a:t>
            </a:r>
            <a:r>
              <a:rPr lang="en-GB" dirty="0"/>
              <a:t> </a:t>
            </a:r>
            <a:r>
              <a:rPr lang="en-GB" dirty="0" err="1"/>
              <a:t>aros</a:t>
            </a:r>
            <a:r>
              <a:rPr lang="en-GB" dirty="0"/>
              <a:t>...’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ffordd</a:t>
            </a:r>
            <a:r>
              <a:rPr lang="en-GB" dirty="0"/>
              <a:t> </a:t>
            </a:r>
            <a:r>
              <a:rPr lang="en-GB" dirty="0" err="1"/>
              <a:t>dda</a:t>
            </a:r>
            <a:r>
              <a:rPr lang="en-GB" dirty="0"/>
              <a:t> o </a:t>
            </a:r>
            <a:r>
              <a:rPr lang="en-GB" dirty="0" err="1"/>
              <a:t>ddechrau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8307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404664"/>
            <a:ext cx="7543800" cy="2304256"/>
          </a:xfrm>
        </p:spPr>
        <p:txBody>
          <a:bodyPr/>
          <a:lstStyle/>
          <a:p>
            <a:r>
              <a:rPr lang="en-GB" dirty="0" err="1"/>
              <a:t>Efallai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fydd</a:t>
            </a:r>
            <a:r>
              <a:rPr lang="en-GB" dirty="0"/>
              <a:t> y </a:t>
            </a:r>
            <a:r>
              <a:rPr lang="en-GB" dirty="0" err="1"/>
              <a:t>cyswllt</a:t>
            </a:r>
            <a:r>
              <a:rPr lang="en-GB" dirty="0"/>
              <a:t> </a:t>
            </a:r>
            <a:r>
              <a:rPr lang="en-GB" dirty="0" err="1"/>
              <a:t>cyntaf</a:t>
            </a:r>
            <a:r>
              <a:rPr lang="en-GB" dirty="0"/>
              <a:t> </a:t>
            </a:r>
            <a:r>
              <a:rPr lang="en-GB" dirty="0" err="1"/>
              <a:t>rhwng</a:t>
            </a:r>
            <a:r>
              <a:rPr lang="en-GB" dirty="0"/>
              <a:t> </a:t>
            </a:r>
            <a:r>
              <a:rPr lang="en-GB" dirty="0" err="1"/>
              <a:t>sefydliad</a:t>
            </a:r>
            <a:r>
              <a:rPr lang="en-GB" dirty="0"/>
              <a:t> </a:t>
            </a:r>
            <a:r>
              <a:rPr lang="en-GB" dirty="0" err="1"/>
              <a:t>twristiaeth</a:t>
            </a:r>
            <a:r>
              <a:rPr lang="en-GB" dirty="0"/>
              <a:t> a </a:t>
            </a:r>
            <a:r>
              <a:rPr lang="en-GB" dirty="0" err="1"/>
              <a:t>chwsmer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digwydd</a:t>
            </a:r>
            <a:r>
              <a:rPr lang="en-GB" dirty="0"/>
              <a:t> ‘</a:t>
            </a:r>
            <a:r>
              <a:rPr lang="en-GB" dirty="0" err="1"/>
              <a:t>wyneb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wyneb</a:t>
            </a:r>
            <a:r>
              <a:rPr lang="en-GB" dirty="0"/>
              <a:t>’. </a:t>
            </a:r>
          </a:p>
          <a:p>
            <a:endParaRPr lang="en-GB" dirty="0"/>
          </a:p>
          <a:p>
            <a:r>
              <a:rPr lang="en-GB" dirty="0"/>
              <a:t>Gall </a:t>
            </a:r>
            <a:r>
              <a:rPr lang="en-GB" dirty="0" err="1"/>
              <a:t>sgyrsiau</a:t>
            </a:r>
            <a:r>
              <a:rPr lang="en-GB" dirty="0"/>
              <a:t> </a:t>
            </a:r>
            <a:r>
              <a:rPr lang="en-GB" dirty="0" err="1"/>
              <a:t>ffôn</a:t>
            </a:r>
            <a:r>
              <a:rPr lang="en-GB" dirty="0"/>
              <a:t> </a:t>
            </a:r>
            <a:r>
              <a:rPr lang="en-GB" dirty="0" err="1"/>
              <a:t>hefyd</a:t>
            </a:r>
            <a:r>
              <a:rPr lang="en-GB" dirty="0"/>
              <a:t> </a:t>
            </a:r>
            <a:r>
              <a:rPr lang="en-GB" dirty="0" err="1"/>
              <a:t>gynnwys</a:t>
            </a:r>
            <a:r>
              <a:rPr lang="en-GB" dirty="0"/>
              <a:t> </a:t>
            </a:r>
            <a:r>
              <a:rPr lang="en-GB" dirty="0" err="1"/>
              <a:t>cyfarch</a:t>
            </a:r>
            <a:r>
              <a:rPr lang="en-GB" dirty="0"/>
              <a:t> </a:t>
            </a:r>
            <a:r>
              <a:rPr lang="en-GB" dirty="0" err="1"/>
              <a:t>cwsmer</a:t>
            </a:r>
            <a:r>
              <a:rPr lang="en-GB" dirty="0"/>
              <a:t> a </a:t>
            </a:r>
            <a:r>
              <a:rPr lang="en-GB" dirty="0" err="1"/>
              <a:t>darparu</a:t>
            </a:r>
            <a:r>
              <a:rPr lang="en-GB" dirty="0"/>
              <a:t> </a:t>
            </a:r>
            <a:r>
              <a:rPr lang="en-GB" dirty="0" err="1"/>
              <a:t>gwasanaeth</a:t>
            </a:r>
            <a:r>
              <a:rPr lang="en-GB" dirty="0"/>
              <a:t>. </a:t>
            </a:r>
            <a:r>
              <a:rPr lang="en-GB" dirty="0" err="1"/>
              <a:t>Gallai</a:t>
            </a:r>
            <a:r>
              <a:rPr lang="en-GB" dirty="0"/>
              <a:t> </a:t>
            </a:r>
            <a:r>
              <a:rPr lang="en-GB" dirty="0" err="1"/>
              <a:t>olygu</a:t>
            </a:r>
            <a:r>
              <a:rPr lang="en-GB" dirty="0"/>
              <a:t> </a:t>
            </a:r>
            <a:r>
              <a:rPr lang="en-GB" dirty="0" err="1"/>
              <a:t>gwneud</a:t>
            </a:r>
            <a:r>
              <a:rPr lang="en-GB" dirty="0"/>
              <a:t> </a:t>
            </a:r>
            <a:r>
              <a:rPr lang="en-GB" dirty="0" err="1"/>
              <a:t>archeb</a:t>
            </a:r>
            <a:r>
              <a:rPr lang="en-GB" dirty="0"/>
              <a:t>, </a:t>
            </a:r>
            <a:r>
              <a:rPr lang="en-GB" dirty="0" err="1"/>
              <a:t>rhoi</a:t>
            </a:r>
            <a:r>
              <a:rPr lang="en-GB" dirty="0"/>
              <a:t> </a:t>
            </a:r>
            <a:r>
              <a:rPr lang="en-GB" dirty="0" err="1"/>
              <a:t>gwybodaeth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ddarparu</a:t>
            </a:r>
            <a:r>
              <a:rPr lang="en-GB" dirty="0"/>
              <a:t> </a:t>
            </a:r>
            <a:r>
              <a:rPr lang="en-GB" dirty="0" err="1"/>
              <a:t>amrywiaeth</a:t>
            </a:r>
            <a:r>
              <a:rPr lang="en-GB" dirty="0"/>
              <a:t> o </a:t>
            </a:r>
            <a:r>
              <a:rPr lang="en-GB" dirty="0" err="1"/>
              <a:t>wasanaethau</a:t>
            </a:r>
            <a:r>
              <a:rPr lang="en-GB" dirty="0"/>
              <a:t> </a:t>
            </a:r>
            <a:r>
              <a:rPr lang="en-GB" dirty="0" err="1"/>
              <a:t>eraill</a:t>
            </a:r>
            <a:r>
              <a:rPr lang="en-GB" dirty="0"/>
              <a:t>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3216" y="2887579"/>
            <a:ext cx="3282760" cy="32777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Mae’r</a:t>
            </a:r>
            <a:r>
              <a:rPr lang="en-GB" dirty="0"/>
              <a:t> un ‘</a:t>
            </a:r>
            <a:r>
              <a:rPr lang="en-GB" dirty="0" err="1"/>
              <a:t>egwyddor</a:t>
            </a:r>
            <a:r>
              <a:rPr lang="en-GB" dirty="0"/>
              <a:t>’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berthnasol</a:t>
            </a:r>
            <a:r>
              <a:rPr lang="en-GB" dirty="0"/>
              <a:t>. </a:t>
            </a:r>
            <a:r>
              <a:rPr lang="en-GB" dirty="0" err="1"/>
              <a:t>Rhaid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sawl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darparu’r</a:t>
            </a:r>
            <a:r>
              <a:rPr lang="en-GB" dirty="0"/>
              <a:t> </a:t>
            </a:r>
            <a:r>
              <a:rPr lang="en-GB" dirty="0" err="1"/>
              <a:t>gwasanaeth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gwrtais</a:t>
            </a:r>
            <a:r>
              <a:rPr lang="en-GB" dirty="0"/>
              <a:t> ac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gyfeillgar</a:t>
            </a:r>
            <a:r>
              <a:rPr lang="en-GB" dirty="0"/>
              <a:t> </a:t>
            </a:r>
            <a:r>
              <a:rPr lang="en-GB" dirty="0" err="1"/>
              <a:t>ond</a:t>
            </a:r>
            <a:r>
              <a:rPr lang="en-GB" dirty="0"/>
              <a:t>,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un </a:t>
            </a:r>
            <a:r>
              <a:rPr lang="en-GB" dirty="0" err="1"/>
              <a:t>pryd</a:t>
            </a:r>
            <a:r>
              <a:rPr lang="en-GB" dirty="0"/>
              <a:t>, </a:t>
            </a:r>
            <a:r>
              <a:rPr lang="en-GB" dirty="0" err="1"/>
              <a:t>rhaid</a:t>
            </a:r>
            <a:r>
              <a:rPr lang="en-GB" dirty="0"/>
              <a:t> </a:t>
            </a:r>
            <a:r>
              <a:rPr lang="en-GB" dirty="0" err="1"/>
              <a:t>iddo</a:t>
            </a:r>
            <a:r>
              <a:rPr lang="en-GB" dirty="0"/>
              <a:t> </a:t>
            </a:r>
            <a:r>
              <a:rPr lang="en-GB" dirty="0" err="1"/>
              <a:t>sicrhau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deall</a:t>
            </a:r>
            <a:r>
              <a:rPr lang="en-GB" dirty="0"/>
              <a:t> am </a:t>
            </a:r>
            <a:r>
              <a:rPr lang="en-GB" dirty="0" err="1"/>
              <a:t>beth</a:t>
            </a:r>
            <a:r>
              <a:rPr lang="en-GB" dirty="0"/>
              <a:t> </a:t>
            </a:r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cwsmer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gofyn</a:t>
            </a:r>
            <a:r>
              <a:rPr lang="en-GB" dirty="0"/>
              <a:t> a </a:t>
            </a:r>
            <a:r>
              <a:rPr lang="en-GB" dirty="0" err="1"/>
              <a:t>darparu</a:t>
            </a:r>
            <a:r>
              <a:rPr lang="en-GB" dirty="0"/>
              <a:t> </a:t>
            </a:r>
            <a:r>
              <a:rPr lang="en-GB" dirty="0" err="1"/>
              <a:t>gwybodaeth</a:t>
            </a:r>
            <a:r>
              <a:rPr lang="en-GB" dirty="0"/>
              <a:t> </a:t>
            </a:r>
            <a:r>
              <a:rPr lang="en-GB" dirty="0" err="1"/>
              <a:t>gywir</a:t>
            </a:r>
            <a:r>
              <a:rPr lang="en-GB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508104" y="2799946"/>
            <a:ext cx="2911642" cy="352124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33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Magu</a:t>
            </a:r>
            <a:r>
              <a:rPr lang="en-GB" dirty="0"/>
              <a:t> </a:t>
            </a:r>
            <a:r>
              <a:rPr lang="en-GB" dirty="0" err="1"/>
              <a:t>cydberthynas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53559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Mae </a:t>
            </a:r>
            <a:r>
              <a:rPr lang="en-GB" dirty="0" err="1"/>
              <a:t>magu</a:t>
            </a:r>
            <a:r>
              <a:rPr lang="en-GB" dirty="0"/>
              <a:t> </a:t>
            </a:r>
            <a:r>
              <a:rPr lang="en-GB" dirty="0" err="1"/>
              <a:t>cydberthynas</a:t>
            </a:r>
            <a:r>
              <a:rPr lang="en-GB" dirty="0"/>
              <a:t> â </a:t>
            </a:r>
            <a:r>
              <a:rPr lang="en-GB" dirty="0" err="1"/>
              <a:t>chwsmeriaid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golygu</a:t>
            </a:r>
            <a:r>
              <a:rPr lang="en-GB" dirty="0"/>
              <a:t> </a:t>
            </a:r>
            <a:r>
              <a:rPr lang="en-GB" dirty="0" err="1"/>
              <a:t>datblygu</a:t>
            </a:r>
            <a:r>
              <a:rPr lang="en-GB" dirty="0"/>
              <a:t> </a:t>
            </a:r>
            <a:r>
              <a:rPr lang="en-GB" dirty="0" err="1"/>
              <a:t>perthynas</a:t>
            </a:r>
            <a:r>
              <a:rPr lang="en-GB" dirty="0"/>
              <a:t> a </a:t>
            </a:r>
            <a:r>
              <a:rPr lang="en-GB" dirty="0" err="1"/>
              <a:t>deall</a:t>
            </a:r>
            <a:r>
              <a:rPr lang="en-GB" dirty="0"/>
              <a:t> </a:t>
            </a:r>
            <a:r>
              <a:rPr lang="en-GB" dirty="0" err="1"/>
              <a:t>pob</a:t>
            </a:r>
            <a:r>
              <a:rPr lang="en-GB" dirty="0"/>
              <a:t> </a:t>
            </a:r>
            <a:r>
              <a:rPr lang="en-GB" dirty="0" err="1"/>
              <a:t>cwsmer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well,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debyg</a:t>
            </a:r>
            <a:r>
              <a:rPr lang="en-GB" dirty="0"/>
              <a:t> </a:t>
            </a:r>
            <a:r>
              <a:rPr lang="en-GB" dirty="0" err="1"/>
              <a:t>iawn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ffordd</a:t>
            </a:r>
            <a:r>
              <a:rPr lang="en-GB" dirty="0"/>
              <a:t> y 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rhaid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athro</a:t>
            </a:r>
            <a:r>
              <a:rPr lang="en-GB" dirty="0"/>
              <a:t> </a:t>
            </a:r>
            <a:r>
              <a:rPr lang="en-GB" dirty="0" err="1"/>
              <a:t>fagu</a:t>
            </a:r>
            <a:r>
              <a:rPr lang="en-GB" dirty="0"/>
              <a:t> </a:t>
            </a:r>
            <a:r>
              <a:rPr lang="en-GB" dirty="0" err="1"/>
              <a:t>cydberthynas</a:t>
            </a:r>
            <a:r>
              <a:rPr lang="en-GB" dirty="0"/>
              <a:t> â </a:t>
            </a:r>
            <a:r>
              <a:rPr lang="en-GB" dirty="0" err="1"/>
              <a:t>dosbarth</a:t>
            </a:r>
            <a:r>
              <a:rPr lang="en-GB" dirty="0"/>
              <a:t> o </a:t>
            </a:r>
            <a:r>
              <a:rPr lang="en-GB" dirty="0" err="1"/>
              <a:t>ddisgyblion</a:t>
            </a:r>
            <a:r>
              <a:rPr lang="en-GB" dirty="0"/>
              <a:t>.  </a:t>
            </a:r>
          </a:p>
          <a:p>
            <a:r>
              <a:rPr lang="en-GB" dirty="0"/>
              <a:t>Gall </a:t>
            </a:r>
            <a:r>
              <a:rPr lang="en-GB" dirty="0" err="1"/>
              <a:t>cydberthynas</a:t>
            </a:r>
            <a:r>
              <a:rPr lang="en-GB" dirty="0"/>
              <a:t> </a:t>
            </a:r>
            <a:r>
              <a:rPr lang="en-GB" dirty="0" err="1"/>
              <a:t>olygu</a:t>
            </a:r>
            <a:r>
              <a:rPr lang="en-GB" dirty="0"/>
              <a:t> </a:t>
            </a:r>
            <a:r>
              <a:rPr lang="en-GB" dirty="0" err="1"/>
              <a:t>magu</a:t>
            </a:r>
            <a:r>
              <a:rPr lang="en-GB" dirty="0"/>
              <a:t> </a:t>
            </a:r>
            <a:r>
              <a:rPr lang="en-GB" dirty="0" err="1"/>
              <a:t>ymddiriedaeth</a:t>
            </a:r>
            <a:r>
              <a:rPr lang="en-GB" dirty="0"/>
              <a:t> </a:t>
            </a:r>
            <a:r>
              <a:rPr lang="en-GB" dirty="0" err="1"/>
              <a:t>gyda</a:t>
            </a:r>
            <a:r>
              <a:rPr lang="en-GB" dirty="0"/>
              <a:t> </a:t>
            </a:r>
            <a:r>
              <a:rPr lang="en-GB" dirty="0" err="1"/>
              <a:t>chwsmeriaid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allu</a:t>
            </a:r>
            <a:r>
              <a:rPr lang="en-GB" dirty="0"/>
              <a:t> </a:t>
            </a:r>
            <a:r>
              <a:rPr lang="en-GB" dirty="0" err="1"/>
              <a:t>siarad</a:t>
            </a:r>
            <a:r>
              <a:rPr lang="en-GB" dirty="0"/>
              <a:t> â </a:t>
            </a:r>
            <a:r>
              <a:rPr lang="en-GB" dirty="0" err="1"/>
              <a:t>chwsmeriaid</a:t>
            </a:r>
            <a:r>
              <a:rPr lang="en-GB" dirty="0"/>
              <a:t> a </a:t>
            </a:r>
            <a:r>
              <a:rPr lang="en-GB" dirty="0" err="1"/>
              <a:t>threulio</a:t>
            </a:r>
            <a:r>
              <a:rPr lang="en-GB" dirty="0"/>
              <a:t> </a:t>
            </a:r>
            <a:r>
              <a:rPr lang="en-GB" dirty="0" err="1"/>
              <a:t>cyfnodau</a:t>
            </a:r>
            <a:r>
              <a:rPr lang="en-GB" dirty="0"/>
              <a:t> </a:t>
            </a:r>
            <a:r>
              <a:rPr lang="en-GB" dirty="0" err="1"/>
              <a:t>hwy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cwmni</a:t>
            </a:r>
            <a:r>
              <a:rPr lang="en-GB" dirty="0"/>
              <a:t>, </a:t>
            </a:r>
            <a:r>
              <a:rPr lang="en-GB" dirty="0" err="1"/>
              <a:t>ond</a:t>
            </a:r>
            <a:r>
              <a:rPr lang="en-GB" dirty="0"/>
              <a:t> </a:t>
            </a:r>
            <a:r>
              <a:rPr lang="en-GB" dirty="0" err="1"/>
              <a:t>rhaid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berthynas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broffesiynol</a:t>
            </a:r>
            <a:r>
              <a:rPr lang="en-GB" dirty="0"/>
              <a:t> bob </a:t>
            </a:r>
            <a:r>
              <a:rPr lang="en-GB" dirty="0" err="1"/>
              <a:t>amser</a:t>
            </a:r>
            <a:r>
              <a:rPr lang="en-GB" dirty="0"/>
              <a:t>, </a:t>
            </a:r>
            <a:r>
              <a:rPr lang="en-GB" dirty="0" err="1"/>
              <a:t>heb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or-</a:t>
            </a:r>
            <a:r>
              <a:rPr lang="en-GB" dirty="0" err="1"/>
              <a:t>gyfeillgar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rhai</a:t>
            </a:r>
            <a:r>
              <a:rPr lang="en-GB" dirty="0"/>
              <a:t> </a:t>
            </a:r>
            <a:r>
              <a:rPr lang="en-GB" dirty="0" err="1"/>
              <a:t>sefyllfaoedd</a:t>
            </a:r>
            <a:r>
              <a:rPr lang="en-GB" dirty="0"/>
              <a:t>, </a:t>
            </a:r>
            <a:r>
              <a:rPr lang="en-GB" dirty="0" err="1"/>
              <a:t>efallai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fydd</a:t>
            </a:r>
            <a:r>
              <a:rPr lang="en-GB" dirty="0"/>
              <a:t> y </a:t>
            </a:r>
            <a:r>
              <a:rPr lang="en-GB" dirty="0" err="1"/>
              <a:t>cyflogai’n</a:t>
            </a:r>
            <a:r>
              <a:rPr lang="en-GB" dirty="0"/>
              <a:t> </a:t>
            </a:r>
            <a:r>
              <a:rPr lang="en-GB" dirty="0" err="1"/>
              <a:t>rhyngweithio</a:t>
            </a:r>
            <a:r>
              <a:rPr lang="en-GB" dirty="0"/>
              <a:t> â </a:t>
            </a:r>
            <a:r>
              <a:rPr lang="en-GB" dirty="0" err="1"/>
              <a:t>chwsmer</a:t>
            </a:r>
            <a:r>
              <a:rPr lang="en-GB" dirty="0"/>
              <a:t> </a:t>
            </a:r>
            <a:r>
              <a:rPr lang="en-GB" dirty="0" err="1"/>
              <a:t>ond</a:t>
            </a:r>
            <a:r>
              <a:rPr lang="en-GB" dirty="0"/>
              <a:t> am </a:t>
            </a:r>
            <a:r>
              <a:rPr lang="en-GB" dirty="0" err="1"/>
              <a:t>ychydig</a:t>
            </a:r>
            <a:r>
              <a:rPr lang="en-GB" dirty="0"/>
              <a:t> </a:t>
            </a:r>
            <a:r>
              <a:rPr lang="en-GB" dirty="0" err="1"/>
              <a:t>bach</a:t>
            </a:r>
            <a:r>
              <a:rPr lang="en-GB" dirty="0"/>
              <a:t> </a:t>
            </a:r>
            <a:r>
              <a:rPr lang="en-GB" dirty="0" err="1"/>
              <a:t>iawn</a:t>
            </a:r>
            <a:r>
              <a:rPr lang="en-GB" dirty="0"/>
              <a:t> o </a:t>
            </a:r>
            <a:r>
              <a:rPr lang="en-GB" dirty="0" err="1"/>
              <a:t>amser</a:t>
            </a:r>
            <a:r>
              <a:rPr lang="en-GB" dirty="0"/>
              <a:t>. </a:t>
            </a:r>
            <a:r>
              <a:rPr lang="en-GB" dirty="0" err="1"/>
              <a:t>Fodd</a:t>
            </a:r>
            <a:r>
              <a:rPr lang="en-GB" dirty="0"/>
              <a:t> </a:t>
            </a:r>
            <a:r>
              <a:rPr lang="en-GB" dirty="0" err="1"/>
              <a:t>bynnag</a:t>
            </a:r>
            <a:r>
              <a:rPr lang="en-GB" dirty="0"/>
              <a:t>, 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bosibl</a:t>
            </a:r>
            <a:r>
              <a:rPr lang="en-GB" dirty="0"/>
              <a:t>, </a:t>
            </a:r>
            <a:r>
              <a:rPr lang="en-GB" dirty="0" err="1"/>
              <a:t>fel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achos</a:t>
            </a:r>
            <a:r>
              <a:rPr lang="en-GB" dirty="0"/>
              <a:t> </a:t>
            </a:r>
            <a:r>
              <a:rPr lang="en-GB" dirty="0" err="1"/>
              <a:t>cynrychiolydd</a:t>
            </a:r>
            <a:r>
              <a:rPr lang="en-GB" dirty="0"/>
              <a:t> </a:t>
            </a:r>
            <a:r>
              <a:rPr lang="en-GB" dirty="0" err="1"/>
              <a:t>gwyliau</a:t>
            </a:r>
            <a:r>
              <a:rPr lang="en-GB" dirty="0"/>
              <a:t>,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enghraifft</a:t>
            </a:r>
            <a:r>
              <a:rPr lang="en-GB" dirty="0"/>
              <a:t>,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cydberthynas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magu</a:t>
            </a:r>
            <a:r>
              <a:rPr lang="en-GB" dirty="0"/>
              <a:t> </a:t>
            </a:r>
            <a:r>
              <a:rPr lang="en-GB" dirty="0" err="1"/>
              <a:t>dros</a:t>
            </a:r>
            <a:r>
              <a:rPr lang="en-GB" dirty="0"/>
              <a:t> </a:t>
            </a:r>
            <a:r>
              <a:rPr lang="en-GB" dirty="0" err="1"/>
              <a:t>bythefnos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ragor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Mae </a:t>
            </a:r>
            <a:r>
              <a:rPr lang="en-GB" dirty="0" err="1"/>
              <a:t>ymddiriedaeth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rhan</a:t>
            </a:r>
            <a:r>
              <a:rPr lang="en-GB" dirty="0"/>
              <a:t> </a:t>
            </a:r>
            <a:r>
              <a:rPr lang="en-GB" dirty="0" err="1"/>
              <a:t>bwysig</a:t>
            </a:r>
            <a:r>
              <a:rPr lang="en-GB" dirty="0"/>
              <a:t> o </a:t>
            </a:r>
            <a:r>
              <a:rPr lang="en-GB" dirty="0" err="1"/>
              <a:t>gydberthynas</a:t>
            </a:r>
            <a:r>
              <a:rPr lang="en-GB" dirty="0"/>
              <a:t>. Mae </a:t>
            </a:r>
            <a:r>
              <a:rPr lang="en-GB" dirty="0" err="1"/>
              <a:t>llawer</a:t>
            </a:r>
            <a:r>
              <a:rPr lang="en-GB" dirty="0"/>
              <a:t> o </a:t>
            </a:r>
            <a:r>
              <a:rPr lang="en-GB" dirty="0" err="1"/>
              <a:t>sefyllfaoedd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diwydiant</a:t>
            </a:r>
            <a:r>
              <a:rPr lang="en-GB" dirty="0"/>
              <a:t> </a:t>
            </a:r>
            <a:r>
              <a:rPr lang="en-GB" dirty="0" err="1"/>
              <a:t>twristiaeth</a:t>
            </a:r>
            <a:r>
              <a:rPr lang="en-GB" dirty="0"/>
              <a:t> </a:t>
            </a:r>
            <a:r>
              <a:rPr lang="en-GB" dirty="0" err="1"/>
              <a:t>lle</a:t>
            </a:r>
            <a:r>
              <a:rPr lang="en-GB" dirty="0"/>
              <a:t> 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rhaid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cwsmer</a:t>
            </a:r>
            <a:r>
              <a:rPr lang="en-GB" dirty="0"/>
              <a:t> </a:t>
            </a:r>
            <a:r>
              <a:rPr lang="en-GB" dirty="0" err="1"/>
              <a:t>ymddiried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sawl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darparu’r</a:t>
            </a:r>
            <a:r>
              <a:rPr lang="en-GB" dirty="0"/>
              <a:t> </a:t>
            </a:r>
            <a:r>
              <a:rPr lang="en-GB" dirty="0" err="1"/>
              <a:t>gwasanaeth</a:t>
            </a:r>
            <a:r>
              <a:rPr lang="en-GB" dirty="0"/>
              <a:t>, </a:t>
            </a:r>
            <a:r>
              <a:rPr lang="en-GB" dirty="0" err="1"/>
              <a:t>fel</a:t>
            </a:r>
            <a:r>
              <a:rPr lang="en-GB" dirty="0"/>
              <a:t> pan </a:t>
            </a:r>
            <a:r>
              <a:rPr lang="en-GB" dirty="0" err="1"/>
              <a:t>fydd</a:t>
            </a:r>
            <a:r>
              <a:rPr lang="en-GB" dirty="0"/>
              <a:t> </a:t>
            </a:r>
            <a:r>
              <a:rPr lang="en-GB" dirty="0" err="1"/>
              <a:t>hyfforddwr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addysgu</a:t>
            </a:r>
            <a:r>
              <a:rPr lang="en-GB" dirty="0"/>
              <a:t> </a:t>
            </a:r>
            <a:r>
              <a:rPr lang="en-GB" dirty="0" err="1"/>
              <a:t>gweithgaredd</a:t>
            </a:r>
            <a:r>
              <a:rPr lang="en-GB" dirty="0"/>
              <a:t>. </a:t>
            </a:r>
            <a:r>
              <a:rPr lang="en-GB" dirty="0" err="1"/>
              <a:t>Gallai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gynnwys</a:t>
            </a:r>
            <a:r>
              <a:rPr lang="en-GB" dirty="0"/>
              <a:t> </a:t>
            </a:r>
            <a:r>
              <a:rPr lang="en-GB" dirty="0" err="1"/>
              <a:t>cysylltiad</a:t>
            </a:r>
            <a:r>
              <a:rPr lang="en-GB" dirty="0"/>
              <a:t> </a:t>
            </a:r>
            <a:r>
              <a:rPr lang="en-GB" dirty="0" err="1"/>
              <a:t>corfforol</a:t>
            </a:r>
            <a:r>
              <a:rPr lang="en-GB" dirty="0"/>
              <a:t> </a:t>
            </a:r>
            <a:r>
              <a:rPr lang="en-GB" dirty="0" err="1"/>
              <a:t>rhwng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hyfforddwr</a:t>
            </a:r>
            <a:r>
              <a:rPr lang="en-GB" dirty="0"/>
              <a:t> </a:t>
            </a:r>
            <a:r>
              <a:rPr lang="en-GB" dirty="0" err="1"/>
              <a:t>a’r</a:t>
            </a:r>
            <a:r>
              <a:rPr lang="en-GB" dirty="0"/>
              <a:t> </a:t>
            </a:r>
            <a:r>
              <a:rPr lang="en-GB" dirty="0" err="1"/>
              <a:t>cwsmer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0228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Adnabod</a:t>
            </a:r>
            <a:r>
              <a:rPr lang="en-GB" dirty="0"/>
              <a:t> </a:t>
            </a:r>
            <a:r>
              <a:rPr lang="en-GB" dirty="0" err="1"/>
              <a:t>anghenion</a:t>
            </a:r>
            <a:r>
              <a:rPr lang="en-GB" dirty="0"/>
              <a:t> y </a:t>
            </a:r>
            <a:r>
              <a:rPr lang="en-GB" dirty="0" err="1"/>
              <a:t>cwsmer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2159330"/>
          </a:xfrm>
        </p:spPr>
        <p:txBody>
          <a:bodyPr/>
          <a:lstStyle/>
          <a:p>
            <a:r>
              <a:rPr lang="en-GB" dirty="0" err="1"/>
              <a:t>Bydd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gwsmeriaid</a:t>
            </a:r>
            <a:r>
              <a:rPr lang="en-GB" dirty="0"/>
              <a:t> </a:t>
            </a:r>
            <a:r>
              <a:rPr lang="en-GB" dirty="0" err="1"/>
              <a:t>amrywiaeth</a:t>
            </a:r>
            <a:r>
              <a:rPr lang="en-GB" dirty="0"/>
              <a:t> o </a:t>
            </a:r>
            <a:r>
              <a:rPr lang="en-GB" dirty="0" err="1"/>
              <a:t>anghenion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sefydliadau</a:t>
            </a:r>
            <a:r>
              <a:rPr lang="en-GB" dirty="0"/>
              <a:t> </a:t>
            </a:r>
            <a:r>
              <a:rPr lang="en-GB" dirty="0" err="1"/>
              <a:t>twristiaeth</a:t>
            </a:r>
            <a:r>
              <a:rPr lang="en-GB" dirty="0"/>
              <a:t>. </a:t>
            </a:r>
            <a:r>
              <a:rPr lang="en-GB" dirty="0" err="1"/>
              <a:t>Rhaid</a:t>
            </a:r>
            <a:r>
              <a:rPr lang="en-GB" dirty="0"/>
              <a:t> </a:t>
            </a:r>
            <a:r>
              <a:rPr lang="en-GB" dirty="0" err="1"/>
              <a:t>bodloni’r</a:t>
            </a:r>
            <a:r>
              <a:rPr lang="en-GB" dirty="0"/>
              <a:t> </a:t>
            </a:r>
            <a:r>
              <a:rPr lang="en-GB" dirty="0" err="1"/>
              <a:t>rhain</a:t>
            </a:r>
            <a:r>
              <a:rPr lang="en-GB" dirty="0"/>
              <a:t> </a:t>
            </a:r>
            <a:r>
              <a:rPr lang="en-GB" dirty="0" err="1"/>
              <a:t>drwy</a:t>
            </a:r>
            <a:r>
              <a:rPr lang="en-GB" dirty="0"/>
              <a:t> </a:t>
            </a:r>
            <a:r>
              <a:rPr lang="en-GB" dirty="0" err="1"/>
              <a:t>wasanaeth</a:t>
            </a:r>
            <a:r>
              <a:rPr lang="en-GB" dirty="0"/>
              <a:t> </a:t>
            </a:r>
            <a:r>
              <a:rPr lang="en-GB" dirty="0" err="1"/>
              <a:t>cwsmeriaid</a:t>
            </a:r>
            <a:r>
              <a:rPr lang="en-GB" dirty="0"/>
              <a:t> da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cwsmer</a:t>
            </a:r>
            <a:r>
              <a:rPr lang="en-GB" dirty="0"/>
              <a:t> </a:t>
            </a:r>
            <a:r>
              <a:rPr lang="en-GB" dirty="0" err="1"/>
              <a:t>fwynhau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hun</a:t>
            </a:r>
            <a:r>
              <a:rPr lang="en-GB" dirty="0"/>
              <a:t> a </a:t>
            </a:r>
            <a:r>
              <a:rPr lang="en-GB" dirty="0" err="1"/>
              <a:t>chael</a:t>
            </a:r>
            <a:r>
              <a:rPr lang="en-GB" dirty="0"/>
              <a:t> </a:t>
            </a:r>
            <a:r>
              <a:rPr lang="en-GB" dirty="0" err="1"/>
              <a:t>profiad</a:t>
            </a:r>
            <a:r>
              <a:rPr lang="en-GB" dirty="0"/>
              <a:t> da. </a:t>
            </a:r>
          </a:p>
          <a:p>
            <a:endParaRPr lang="en-GB" dirty="0"/>
          </a:p>
          <a:p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anghenion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cynnwys</a:t>
            </a:r>
            <a:r>
              <a:rPr lang="en-GB" dirty="0"/>
              <a:t>: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899592" y="4221088"/>
            <a:ext cx="3306648" cy="209438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GB" sz="2000" dirty="0" err="1"/>
              <a:t>Anghenion</a:t>
            </a:r>
            <a:r>
              <a:rPr lang="en-GB" sz="2000" dirty="0"/>
              <a:t> </a:t>
            </a:r>
            <a:r>
              <a:rPr lang="en-GB" sz="2000" dirty="0" err="1"/>
              <a:t>gwybodaeth</a:t>
            </a:r>
            <a:r>
              <a:rPr lang="en-GB" sz="2000" dirty="0"/>
              <a:t> </a:t>
            </a:r>
            <a:endParaRPr lang="en-GB" sz="2000" dirty="0" smtClean="0"/>
          </a:p>
          <a:p>
            <a:pPr marL="201168" lvl="1" indent="0">
              <a:buNone/>
            </a:pPr>
            <a:endParaRPr lang="en-GB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 err="1"/>
              <a:t>Cymorth</a:t>
            </a:r>
            <a:r>
              <a:rPr lang="en-GB" sz="2000" dirty="0"/>
              <a:t> </a:t>
            </a:r>
            <a:endParaRPr lang="en-GB" sz="2000" dirty="0" smtClean="0"/>
          </a:p>
          <a:p>
            <a:pPr marL="201168" lvl="1" indent="0">
              <a:buNone/>
            </a:pPr>
            <a:endParaRPr lang="en-GB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 err="1"/>
              <a:t>Cyngor</a:t>
            </a:r>
            <a:r>
              <a:rPr lang="en-GB" sz="2000" dirty="0"/>
              <a:t> ac </a:t>
            </a:r>
            <a:r>
              <a:rPr lang="en-GB" sz="2000" dirty="0" err="1"/>
              <a:t>arweiniad</a:t>
            </a:r>
            <a:r>
              <a:rPr lang="en-GB" sz="2000" dirty="0"/>
              <a:t> 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355976" y="4221088"/>
            <a:ext cx="2958048" cy="230293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GB" sz="2000" dirty="0" err="1"/>
              <a:t>Cynhyrchion</a:t>
            </a:r>
            <a:r>
              <a:rPr lang="en-GB" sz="2000" dirty="0"/>
              <a:t> a </a:t>
            </a:r>
            <a:r>
              <a:rPr lang="en-GB" sz="2000" dirty="0" err="1" smtClean="0"/>
              <a:t>gwasanaethau</a:t>
            </a:r>
            <a:endParaRPr lang="en-GB" sz="2000" dirty="0" smtClean="0"/>
          </a:p>
          <a:p>
            <a:pPr marL="201168" lvl="1" indent="0">
              <a:buNone/>
            </a:pPr>
            <a:r>
              <a:rPr lang="en-GB" sz="2000" dirty="0" smtClean="0"/>
              <a:t> </a:t>
            </a:r>
            <a:endParaRPr lang="en-GB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 err="1"/>
              <a:t>Hygyrchedd</a:t>
            </a:r>
            <a:r>
              <a:rPr lang="en-GB" sz="2000" dirty="0"/>
              <a:t> </a:t>
            </a:r>
            <a:endParaRPr lang="en-GB" sz="2000" dirty="0" smtClean="0"/>
          </a:p>
          <a:p>
            <a:pPr marL="201168" lvl="1" indent="0">
              <a:buNone/>
            </a:pPr>
            <a:endParaRPr lang="en-GB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 err="1"/>
              <a:t>Cyfathrebu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9811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Tourism">
      <a:dk1>
        <a:srgbClr val="000000"/>
      </a:dk1>
      <a:lt1>
        <a:srgbClr val="FFFFFF"/>
      </a:lt1>
      <a:dk2>
        <a:srgbClr val="A1531E"/>
      </a:dk2>
      <a:lt2>
        <a:srgbClr val="EEECE1"/>
      </a:lt2>
      <a:accent1>
        <a:srgbClr val="A1531E"/>
      </a:accent1>
      <a:accent2>
        <a:srgbClr val="DA783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tourism</Template>
  <TotalTime>4347</TotalTime>
  <Words>1230</Words>
  <Application>Microsoft Office PowerPoint</Application>
  <PresentationFormat>On-screen Show (4:3)</PresentationFormat>
  <Paragraphs>85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Retrospect</vt:lpstr>
      <vt:lpstr>Egwyddorion Gwasanaeth Cwsmeriaid </vt:lpstr>
      <vt:lpstr>Cyflwyniad  </vt:lpstr>
      <vt:lpstr>PowerPoint Presentation</vt:lpstr>
      <vt:lpstr>Darparu gwasanaeth cwsmeriaid</vt:lpstr>
      <vt:lpstr>PowerPoint Presentation</vt:lpstr>
      <vt:lpstr>Cyfarch y cwsmer</vt:lpstr>
      <vt:lpstr>PowerPoint Presentation</vt:lpstr>
      <vt:lpstr>Magu cydberthynas</vt:lpstr>
      <vt:lpstr>Adnabod anghenion y cwsmer</vt:lpstr>
      <vt:lpstr>Anghenion gwybodaeth</vt:lpstr>
      <vt:lpstr>Cymorth</vt:lpstr>
      <vt:lpstr>Cyngor ac arweiniad </vt:lpstr>
      <vt:lpstr>Cynhyrchion a gwasanaethau </vt:lpstr>
      <vt:lpstr>Hygyrchedd</vt:lpstr>
      <vt:lpstr>Cyfathrebu</vt:lpstr>
      <vt:lpstr>Gwasanaethau a chyfleusterau i gwsmeriaid</vt:lpstr>
      <vt:lpstr>Ymateb i adborth</vt:lpstr>
      <vt:lpstr>Bodloni gofynion cyfreithiol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</cp:revision>
  <dcterms:created xsi:type="dcterms:W3CDTF">2018-08-24T09:49:12Z</dcterms:created>
  <dcterms:modified xsi:type="dcterms:W3CDTF">2018-09-02T11:53:36Z</dcterms:modified>
</cp:coreProperties>
</file>